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9" r:id="rId1"/>
  </p:sldMasterIdLst>
  <p:notesMasterIdLst>
    <p:notesMasterId r:id="rId29"/>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Lst>
  <p:sldSz cx="5145088" cy="9144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pos="3004">
          <p15:clr>
            <a:srgbClr val="A4A3A4"/>
          </p15:clr>
        </p15:guide>
        <p15:guide id="2" orient="horz" pos="431">
          <p15:clr>
            <a:srgbClr val="A4A3A4"/>
          </p15:clr>
        </p15:guide>
        <p15:guide id="3" orient="horz" pos="5307">
          <p15:clr>
            <a:srgbClr val="A4A3A4"/>
          </p15:clr>
        </p15:guide>
        <p15:guide id="4" pos="237">
          <p15:clr>
            <a:srgbClr val="A4A3A4"/>
          </p15:clr>
        </p15:guide>
        <p15:guide id="5" orient="horz" pos="2880">
          <p15:clr>
            <a:srgbClr val="A4A3A4"/>
          </p15:clr>
        </p15:guide>
        <p15:guide id="6" pos="1643">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7"/>
    <p:restoredTop sz="94665"/>
  </p:normalViewPr>
  <p:slideViewPr>
    <p:cSldViewPr snapToGrid="0">
      <p:cViewPr varScale="1">
        <p:scale>
          <a:sx n="87" d="100"/>
          <a:sy n="87" d="100"/>
        </p:scale>
        <p:origin x="3592" y="192"/>
      </p:cViewPr>
      <p:guideLst>
        <p:guide pos="3004"/>
        <p:guide orient="horz" pos="431"/>
        <p:guide orient="horz" pos="5307"/>
        <p:guide pos="237"/>
        <p:guide orient="horz" pos="2880"/>
        <p:guide pos="1643"/>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2463800" y="685800"/>
            <a:ext cx="19304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 name="Google Shape;4;n"/>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450" b="0" i="0" u="none" strike="noStrike" cap="none">
                <a:latin typeface="Calibri"/>
                <a:ea typeface="Calibri"/>
                <a:cs typeface="Calibri"/>
                <a:sym typeface="Calibri"/>
              </a:defRPr>
            </a:lvl1pPr>
            <a:lvl2pPr marL="914400" marR="0" lvl="1" indent="-228600" algn="l" rtl="0">
              <a:spcBef>
                <a:spcPts val="0"/>
              </a:spcBef>
              <a:spcAft>
                <a:spcPts val="0"/>
              </a:spcAft>
              <a:buSzPts val="1400"/>
              <a:buNone/>
              <a:defRPr sz="450" b="0" i="0" u="none" strike="noStrike" cap="none">
                <a:latin typeface="Calibri"/>
                <a:ea typeface="Calibri"/>
                <a:cs typeface="Calibri"/>
                <a:sym typeface="Calibri"/>
              </a:defRPr>
            </a:lvl2pPr>
            <a:lvl3pPr marL="1371600" marR="0" lvl="2" indent="-228600" algn="l" rtl="0">
              <a:spcBef>
                <a:spcPts val="0"/>
              </a:spcBef>
              <a:spcAft>
                <a:spcPts val="0"/>
              </a:spcAft>
              <a:buSzPts val="1400"/>
              <a:buNone/>
              <a:defRPr sz="450" b="0" i="0" u="none" strike="noStrike" cap="none">
                <a:latin typeface="Calibri"/>
                <a:ea typeface="Calibri"/>
                <a:cs typeface="Calibri"/>
                <a:sym typeface="Calibri"/>
              </a:defRPr>
            </a:lvl3pPr>
            <a:lvl4pPr marL="1828800" marR="0" lvl="3" indent="-228600" algn="l" rtl="0">
              <a:spcBef>
                <a:spcPts val="0"/>
              </a:spcBef>
              <a:spcAft>
                <a:spcPts val="0"/>
              </a:spcAft>
              <a:buSzPts val="1400"/>
              <a:buNone/>
              <a:defRPr sz="450" b="0" i="0" u="none" strike="noStrike" cap="none">
                <a:latin typeface="Calibri"/>
                <a:ea typeface="Calibri"/>
                <a:cs typeface="Calibri"/>
                <a:sym typeface="Calibri"/>
              </a:defRPr>
            </a:lvl4pPr>
            <a:lvl5pPr marL="2286000" marR="0" lvl="4" indent="-228600" algn="l" rtl="0">
              <a:spcBef>
                <a:spcPts val="0"/>
              </a:spcBef>
              <a:spcAft>
                <a:spcPts val="0"/>
              </a:spcAft>
              <a:buSzPts val="1400"/>
              <a:buNone/>
              <a:defRPr sz="450" b="0" i="0" u="none" strike="noStrike" cap="none">
                <a:latin typeface="Calibri"/>
                <a:ea typeface="Calibri"/>
                <a:cs typeface="Calibri"/>
                <a:sym typeface="Calibri"/>
              </a:defRPr>
            </a:lvl5pPr>
            <a:lvl6pPr marL="2743200" marR="0" lvl="5" indent="-228600" algn="l" rtl="0">
              <a:spcBef>
                <a:spcPts val="0"/>
              </a:spcBef>
              <a:spcAft>
                <a:spcPts val="0"/>
              </a:spcAft>
              <a:buSzPts val="1400"/>
              <a:buNone/>
              <a:defRPr sz="450" b="0" i="0" u="none" strike="noStrike" cap="none">
                <a:latin typeface="Calibri"/>
                <a:ea typeface="Calibri"/>
                <a:cs typeface="Calibri"/>
                <a:sym typeface="Calibri"/>
              </a:defRPr>
            </a:lvl6pPr>
            <a:lvl7pPr marL="3200400" marR="0" lvl="6" indent="-228600" algn="l" rtl="0">
              <a:spcBef>
                <a:spcPts val="0"/>
              </a:spcBef>
              <a:spcAft>
                <a:spcPts val="0"/>
              </a:spcAft>
              <a:buSzPts val="1400"/>
              <a:buNone/>
              <a:defRPr sz="450" b="0" i="0" u="none" strike="noStrike" cap="none">
                <a:latin typeface="Calibri"/>
                <a:ea typeface="Calibri"/>
                <a:cs typeface="Calibri"/>
                <a:sym typeface="Calibri"/>
              </a:defRPr>
            </a:lvl7pPr>
            <a:lvl8pPr marL="3657600" marR="0" lvl="7" indent="-228600" algn="l" rtl="0">
              <a:spcBef>
                <a:spcPts val="0"/>
              </a:spcBef>
              <a:spcAft>
                <a:spcPts val="0"/>
              </a:spcAft>
              <a:buSzPts val="1400"/>
              <a:buNone/>
              <a:defRPr sz="450" b="0" i="0" u="none" strike="noStrike" cap="none">
                <a:latin typeface="Calibri"/>
                <a:ea typeface="Calibri"/>
                <a:cs typeface="Calibri"/>
                <a:sym typeface="Calibri"/>
              </a:defRPr>
            </a:lvl8pPr>
            <a:lvl9pPr marL="4114800" marR="0" lvl="8" indent="-228600" algn="l" rtl="0">
              <a:spcBef>
                <a:spcPts val="0"/>
              </a:spcBef>
              <a:spcAft>
                <a:spcPts val="0"/>
              </a:spcAft>
              <a:buSzPts val="1400"/>
              <a:buNone/>
              <a:defRPr sz="450" b="0" i="0" u="none" strike="noStrike" cap="none">
                <a:latin typeface="Calibri"/>
                <a:ea typeface="Calibri"/>
                <a:cs typeface="Calibri"/>
                <a:sym typeface="Calibri"/>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
        <p:cNvGrpSpPr/>
        <p:nvPr/>
      </p:nvGrpSpPr>
      <p:grpSpPr>
        <a:xfrm>
          <a:off x="0" y="0"/>
          <a:ext cx="0" cy="0"/>
          <a:chOff x="0" y="0"/>
          <a:chExt cx="0" cy="0"/>
        </a:xfrm>
      </p:grpSpPr>
      <p:sp>
        <p:nvSpPr>
          <p:cNvPr id="12" name="Google Shape;12;p1: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 name="Google Shape;13;p1:notes"/>
          <p:cNvSpPr>
            <a:spLocks noGrp="1" noRot="1" noChangeAspect="1"/>
          </p:cNvSpPr>
          <p:nvPr>
            <p:ph type="sldImg" idx="2"/>
          </p:nvPr>
        </p:nvSpPr>
        <p:spPr>
          <a:xfrm>
            <a:off x="2463800" y="685800"/>
            <a:ext cx="19304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p:cNvGrpSpPr/>
        <p:nvPr/>
      </p:nvGrpSpPr>
      <p:grpSpPr>
        <a:xfrm>
          <a:off x="0" y="0"/>
          <a:ext cx="0" cy="0"/>
          <a:chOff x="0" y="0"/>
          <a:chExt cx="0" cy="0"/>
        </a:xfrm>
      </p:grpSpPr>
      <p:sp>
        <p:nvSpPr>
          <p:cNvPr id="105" name="Google Shape;105;p10: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6" name="Google Shape;106;p10:notes"/>
          <p:cNvSpPr>
            <a:spLocks noGrp="1" noRot="1" noChangeAspect="1"/>
          </p:cNvSpPr>
          <p:nvPr>
            <p:ph type="sldImg" idx="2"/>
          </p:nvPr>
        </p:nvSpPr>
        <p:spPr>
          <a:xfrm>
            <a:off x="2463800" y="685800"/>
            <a:ext cx="19304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Google Shape;114;p11: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5" name="Google Shape;115;p11:notes"/>
          <p:cNvSpPr>
            <a:spLocks noGrp="1" noRot="1" noChangeAspect="1"/>
          </p:cNvSpPr>
          <p:nvPr>
            <p:ph type="sldImg" idx="2"/>
          </p:nvPr>
        </p:nvSpPr>
        <p:spPr>
          <a:xfrm>
            <a:off x="2463800" y="685800"/>
            <a:ext cx="19304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
        <p:cNvGrpSpPr/>
        <p:nvPr/>
      </p:nvGrpSpPr>
      <p:grpSpPr>
        <a:xfrm>
          <a:off x="0" y="0"/>
          <a:ext cx="0" cy="0"/>
          <a:chOff x="0" y="0"/>
          <a:chExt cx="0" cy="0"/>
        </a:xfrm>
      </p:grpSpPr>
      <p:sp>
        <p:nvSpPr>
          <p:cNvPr id="123" name="Google Shape;123;p12: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4" name="Google Shape;124;p12:notes"/>
          <p:cNvSpPr>
            <a:spLocks noGrp="1" noRot="1" noChangeAspect="1"/>
          </p:cNvSpPr>
          <p:nvPr>
            <p:ph type="sldImg" idx="2"/>
          </p:nvPr>
        </p:nvSpPr>
        <p:spPr>
          <a:xfrm>
            <a:off x="2463800" y="685800"/>
            <a:ext cx="19304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
        <p:cNvGrpSpPr/>
        <p:nvPr/>
      </p:nvGrpSpPr>
      <p:grpSpPr>
        <a:xfrm>
          <a:off x="0" y="0"/>
          <a:ext cx="0" cy="0"/>
          <a:chOff x="0" y="0"/>
          <a:chExt cx="0" cy="0"/>
        </a:xfrm>
      </p:grpSpPr>
      <p:sp>
        <p:nvSpPr>
          <p:cNvPr id="132" name="Google Shape;132;p13:notes"/>
          <p:cNvSpPr>
            <a:spLocks noGrp="1" noRot="1" noChangeAspect="1"/>
          </p:cNvSpPr>
          <p:nvPr>
            <p:ph type="sldImg" idx="2"/>
          </p:nvPr>
        </p:nvSpPr>
        <p:spPr>
          <a:xfrm>
            <a:off x="2463800" y="685800"/>
            <a:ext cx="19304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33" name="Google Shape;133;p13: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4" name="Google Shape;134;p13: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675"/>
              <a:buFont typeface="Calibri"/>
              <a:buNone/>
            </a:pPr>
            <a:fld id="{00000000-1234-1234-1234-123412341234}" type="slidenum">
              <a:rPr lang="en-US" sz="675" b="0" i="0" u="none" strike="noStrike" cap="none">
                <a:solidFill>
                  <a:srgbClr val="000000"/>
                </a:solidFill>
                <a:latin typeface="Calibri"/>
                <a:ea typeface="Calibri"/>
                <a:cs typeface="Calibri"/>
                <a:sym typeface="Calibri"/>
              </a:rPr>
              <a:t>13</a:t>
            </a:fld>
            <a:endParaRPr sz="675"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Google Shape;144;p14:notes"/>
          <p:cNvSpPr>
            <a:spLocks noGrp="1" noRot="1" noChangeAspect="1"/>
          </p:cNvSpPr>
          <p:nvPr>
            <p:ph type="sldImg" idx="2"/>
          </p:nvPr>
        </p:nvSpPr>
        <p:spPr>
          <a:xfrm>
            <a:off x="2463800" y="685800"/>
            <a:ext cx="19304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45" name="Google Shape;145;p14: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6" name="Google Shape;146;p14: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675"/>
              <a:buFont typeface="Calibri"/>
              <a:buNone/>
            </a:pPr>
            <a:fld id="{00000000-1234-1234-1234-123412341234}" type="slidenum">
              <a:rPr lang="en-US" sz="675" b="0" i="0" u="none" strike="noStrike" cap="none">
                <a:solidFill>
                  <a:srgbClr val="000000"/>
                </a:solidFill>
                <a:latin typeface="Calibri"/>
                <a:ea typeface="Calibri"/>
                <a:cs typeface="Calibri"/>
                <a:sym typeface="Calibri"/>
              </a:rPr>
              <a:t>14</a:t>
            </a:fld>
            <a:endParaRPr sz="675"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
        <p:cNvGrpSpPr/>
        <p:nvPr/>
      </p:nvGrpSpPr>
      <p:grpSpPr>
        <a:xfrm>
          <a:off x="0" y="0"/>
          <a:ext cx="0" cy="0"/>
          <a:chOff x="0" y="0"/>
          <a:chExt cx="0" cy="0"/>
        </a:xfrm>
      </p:grpSpPr>
      <p:sp>
        <p:nvSpPr>
          <p:cNvPr id="157" name="Google Shape;157;p15:notes"/>
          <p:cNvSpPr>
            <a:spLocks noGrp="1" noRot="1" noChangeAspect="1"/>
          </p:cNvSpPr>
          <p:nvPr>
            <p:ph type="sldImg" idx="2"/>
          </p:nvPr>
        </p:nvSpPr>
        <p:spPr>
          <a:xfrm>
            <a:off x="2463800" y="685800"/>
            <a:ext cx="19304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58" name="Google Shape;158;p15: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9" name="Google Shape;159;p15: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675"/>
              <a:buFont typeface="Calibri"/>
              <a:buNone/>
            </a:pPr>
            <a:fld id="{00000000-1234-1234-1234-123412341234}" type="slidenum">
              <a:rPr lang="en-US" sz="675" b="0" i="0" u="none" strike="noStrike" cap="none">
                <a:solidFill>
                  <a:srgbClr val="000000"/>
                </a:solidFill>
                <a:latin typeface="Calibri"/>
                <a:ea typeface="Calibri"/>
                <a:cs typeface="Calibri"/>
                <a:sym typeface="Calibri"/>
              </a:rPr>
              <a:t>15</a:t>
            </a:fld>
            <a:endParaRPr sz="675"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
        <p:cNvGrpSpPr/>
        <p:nvPr/>
      </p:nvGrpSpPr>
      <p:grpSpPr>
        <a:xfrm>
          <a:off x="0" y="0"/>
          <a:ext cx="0" cy="0"/>
          <a:chOff x="0" y="0"/>
          <a:chExt cx="0" cy="0"/>
        </a:xfrm>
      </p:grpSpPr>
      <p:sp>
        <p:nvSpPr>
          <p:cNvPr id="169" name="Google Shape;169;p16:notes"/>
          <p:cNvSpPr>
            <a:spLocks noGrp="1" noRot="1" noChangeAspect="1"/>
          </p:cNvSpPr>
          <p:nvPr>
            <p:ph type="sldImg" idx="2"/>
          </p:nvPr>
        </p:nvSpPr>
        <p:spPr>
          <a:xfrm>
            <a:off x="2463800" y="685800"/>
            <a:ext cx="19304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70" name="Google Shape;170;p16: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1" name="Google Shape;171;p16: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675"/>
              <a:buFont typeface="Calibri"/>
              <a:buNone/>
            </a:pPr>
            <a:fld id="{00000000-1234-1234-1234-123412341234}" type="slidenum">
              <a:rPr lang="en-US" sz="675" b="0" i="0" u="none" strike="noStrike" cap="none">
                <a:solidFill>
                  <a:srgbClr val="000000"/>
                </a:solidFill>
                <a:latin typeface="Calibri"/>
                <a:ea typeface="Calibri"/>
                <a:cs typeface="Calibri"/>
                <a:sym typeface="Calibri"/>
              </a:rPr>
              <a:t>16</a:t>
            </a:fld>
            <a:endParaRPr sz="675"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
        <p:cNvGrpSpPr/>
        <p:nvPr/>
      </p:nvGrpSpPr>
      <p:grpSpPr>
        <a:xfrm>
          <a:off x="0" y="0"/>
          <a:ext cx="0" cy="0"/>
          <a:chOff x="0" y="0"/>
          <a:chExt cx="0" cy="0"/>
        </a:xfrm>
      </p:grpSpPr>
      <p:sp>
        <p:nvSpPr>
          <p:cNvPr id="184" name="Google Shape;184;p17:notes"/>
          <p:cNvSpPr>
            <a:spLocks noGrp="1" noRot="1" noChangeAspect="1"/>
          </p:cNvSpPr>
          <p:nvPr>
            <p:ph type="sldImg" idx="2"/>
          </p:nvPr>
        </p:nvSpPr>
        <p:spPr>
          <a:xfrm>
            <a:off x="2463800" y="685800"/>
            <a:ext cx="19304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85" name="Google Shape;185;p17: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86" name="Google Shape;186;p17: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675"/>
              <a:buFont typeface="Calibri"/>
              <a:buNone/>
            </a:pPr>
            <a:fld id="{00000000-1234-1234-1234-123412341234}" type="slidenum">
              <a:rPr lang="en-US" sz="675" b="0" i="0" u="none" strike="noStrike" cap="none">
                <a:solidFill>
                  <a:srgbClr val="000000"/>
                </a:solidFill>
                <a:latin typeface="Calibri"/>
                <a:ea typeface="Calibri"/>
                <a:cs typeface="Calibri"/>
                <a:sym typeface="Calibri"/>
              </a:rPr>
              <a:t>17</a:t>
            </a:fld>
            <a:endParaRPr sz="675"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
        <p:cNvGrpSpPr/>
        <p:nvPr/>
      </p:nvGrpSpPr>
      <p:grpSpPr>
        <a:xfrm>
          <a:off x="0" y="0"/>
          <a:ext cx="0" cy="0"/>
          <a:chOff x="0" y="0"/>
          <a:chExt cx="0" cy="0"/>
        </a:xfrm>
      </p:grpSpPr>
      <p:sp>
        <p:nvSpPr>
          <p:cNvPr id="196" name="Google Shape;196;p18:notes"/>
          <p:cNvSpPr>
            <a:spLocks noGrp="1" noRot="1" noChangeAspect="1"/>
          </p:cNvSpPr>
          <p:nvPr>
            <p:ph type="sldImg" idx="2"/>
          </p:nvPr>
        </p:nvSpPr>
        <p:spPr>
          <a:xfrm>
            <a:off x="2463800" y="685800"/>
            <a:ext cx="19304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97" name="Google Shape;197;p18: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8" name="Google Shape;198;p18: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675"/>
              <a:buFont typeface="Calibri"/>
              <a:buNone/>
            </a:pPr>
            <a:fld id="{00000000-1234-1234-1234-123412341234}" type="slidenum">
              <a:rPr lang="en-US" sz="675" b="0" i="0" u="none" strike="noStrike" cap="none">
                <a:solidFill>
                  <a:srgbClr val="000000"/>
                </a:solidFill>
                <a:latin typeface="Calibri"/>
                <a:ea typeface="Calibri"/>
                <a:cs typeface="Calibri"/>
                <a:sym typeface="Calibri"/>
              </a:rPr>
              <a:t>18</a:t>
            </a:fld>
            <a:endParaRPr sz="675"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
        <p:cNvGrpSpPr/>
        <p:nvPr/>
      </p:nvGrpSpPr>
      <p:grpSpPr>
        <a:xfrm>
          <a:off x="0" y="0"/>
          <a:ext cx="0" cy="0"/>
          <a:chOff x="0" y="0"/>
          <a:chExt cx="0" cy="0"/>
        </a:xfrm>
      </p:grpSpPr>
      <p:sp>
        <p:nvSpPr>
          <p:cNvPr id="212" name="Google Shape;212;p19:notes"/>
          <p:cNvSpPr>
            <a:spLocks noGrp="1" noRot="1" noChangeAspect="1"/>
          </p:cNvSpPr>
          <p:nvPr>
            <p:ph type="sldImg" idx="2"/>
          </p:nvPr>
        </p:nvSpPr>
        <p:spPr>
          <a:xfrm>
            <a:off x="2463800" y="685800"/>
            <a:ext cx="19304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13" name="Google Shape;213;p19: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14" name="Google Shape;214;p19: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675"/>
              <a:buFont typeface="Calibri"/>
              <a:buNone/>
            </a:pPr>
            <a:fld id="{00000000-1234-1234-1234-123412341234}" type="slidenum">
              <a:rPr lang="en-US" sz="675" b="0" i="0" u="none" strike="noStrike" cap="none">
                <a:solidFill>
                  <a:srgbClr val="000000"/>
                </a:solidFill>
                <a:latin typeface="Calibri"/>
                <a:ea typeface="Calibri"/>
                <a:cs typeface="Calibri"/>
                <a:sym typeface="Calibri"/>
              </a:rPr>
              <a:t>19</a:t>
            </a:fld>
            <a:endParaRPr sz="675"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
        <p:cNvGrpSpPr/>
        <p:nvPr/>
      </p:nvGrpSpPr>
      <p:grpSpPr>
        <a:xfrm>
          <a:off x="0" y="0"/>
          <a:ext cx="0" cy="0"/>
          <a:chOff x="0" y="0"/>
          <a:chExt cx="0" cy="0"/>
        </a:xfrm>
      </p:grpSpPr>
      <p:sp>
        <p:nvSpPr>
          <p:cNvPr id="20" name="Google Shape;20;p2: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1" name="Google Shape;21;p2:notes"/>
          <p:cNvSpPr>
            <a:spLocks noGrp="1" noRot="1" noChangeAspect="1"/>
          </p:cNvSpPr>
          <p:nvPr>
            <p:ph type="sldImg" idx="2"/>
          </p:nvPr>
        </p:nvSpPr>
        <p:spPr>
          <a:xfrm>
            <a:off x="2463800" y="685800"/>
            <a:ext cx="19304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
        <p:cNvGrpSpPr/>
        <p:nvPr/>
      </p:nvGrpSpPr>
      <p:grpSpPr>
        <a:xfrm>
          <a:off x="0" y="0"/>
          <a:ext cx="0" cy="0"/>
          <a:chOff x="0" y="0"/>
          <a:chExt cx="0" cy="0"/>
        </a:xfrm>
      </p:grpSpPr>
      <p:sp>
        <p:nvSpPr>
          <p:cNvPr id="223" name="Google Shape;223;p20:notes"/>
          <p:cNvSpPr>
            <a:spLocks noGrp="1" noRot="1" noChangeAspect="1"/>
          </p:cNvSpPr>
          <p:nvPr>
            <p:ph type="sldImg" idx="2"/>
          </p:nvPr>
        </p:nvSpPr>
        <p:spPr>
          <a:xfrm>
            <a:off x="2463800" y="685800"/>
            <a:ext cx="19304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24" name="Google Shape;224;p20: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25" name="Google Shape;225;p20: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675"/>
              <a:buFont typeface="Calibri"/>
              <a:buNone/>
            </a:pPr>
            <a:fld id="{00000000-1234-1234-1234-123412341234}" type="slidenum">
              <a:rPr lang="en-US" sz="675" b="0" i="0" u="none" strike="noStrike" cap="none">
                <a:solidFill>
                  <a:srgbClr val="000000"/>
                </a:solidFill>
                <a:latin typeface="Calibri"/>
                <a:ea typeface="Calibri"/>
                <a:cs typeface="Calibri"/>
                <a:sym typeface="Calibri"/>
              </a:rPr>
              <a:t>20</a:t>
            </a:fld>
            <a:endParaRPr sz="675"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7"/>
        <p:cNvGrpSpPr/>
        <p:nvPr/>
      </p:nvGrpSpPr>
      <p:grpSpPr>
        <a:xfrm>
          <a:off x="0" y="0"/>
          <a:ext cx="0" cy="0"/>
          <a:chOff x="0" y="0"/>
          <a:chExt cx="0" cy="0"/>
        </a:xfrm>
      </p:grpSpPr>
      <p:sp>
        <p:nvSpPr>
          <p:cNvPr id="238" name="Google Shape;238;p21:notes"/>
          <p:cNvSpPr>
            <a:spLocks noGrp="1" noRot="1" noChangeAspect="1"/>
          </p:cNvSpPr>
          <p:nvPr>
            <p:ph type="sldImg" idx="2"/>
          </p:nvPr>
        </p:nvSpPr>
        <p:spPr>
          <a:xfrm>
            <a:off x="2463800" y="685800"/>
            <a:ext cx="19304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39" name="Google Shape;239;p21: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40" name="Google Shape;240;p21: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675"/>
              <a:buFont typeface="Calibri"/>
              <a:buNone/>
            </a:pPr>
            <a:fld id="{00000000-1234-1234-1234-123412341234}" type="slidenum">
              <a:rPr lang="en-US" sz="675" b="0" i="0" u="none" strike="noStrike" cap="none">
                <a:solidFill>
                  <a:srgbClr val="000000"/>
                </a:solidFill>
                <a:latin typeface="Calibri"/>
                <a:ea typeface="Calibri"/>
                <a:cs typeface="Calibri"/>
                <a:sym typeface="Calibri"/>
              </a:rPr>
              <a:t>21</a:t>
            </a:fld>
            <a:endParaRPr sz="675"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8"/>
        <p:cNvGrpSpPr/>
        <p:nvPr/>
      </p:nvGrpSpPr>
      <p:grpSpPr>
        <a:xfrm>
          <a:off x="0" y="0"/>
          <a:ext cx="0" cy="0"/>
          <a:chOff x="0" y="0"/>
          <a:chExt cx="0" cy="0"/>
        </a:xfrm>
      </p:grpSpPr>
      <p:sp>
        <p:nvSpPr>
          <p:cNvPr id="249" name="Google Shape;249;p22:notes"/>
          <p:cNvSpPr>
            <a:spLocks noGrp="1" noRot="1" noChangeAspect="1"/>
          </p:cNvSpPr>
          <p:nvPr>
            <p:ph type="sldImg" idx="2"/>
          </p:nvPr>
        </p:nvSpPr>
        <p:spPr>
          <a:xfrm>
            <a:off x="2463800" y="685800"/>
            <a:ext cx="19304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50" name="Google Shape;250;p22: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51" name="Google Shape;251;p22: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675"/>
              <a:buFont typeface="Calibri"/>
              <a:buNone/>
            </a:pPr>
            <a:fld id="{00000000-1234-1234-1234-123412341234}" type="slidenum">
              <a:rPr lang="en-US" sz="675" b="0" i="0" u="none" strike="noStrike" cap="none">
                <a:solidFill>
                  <a:srgbClr val="000000"/>
                </a:solidFill>
                <a:latin typeface="Calibri"/>
                <a:ea typeface="Calibri"/>
                <a:cs typeface="Calibri"/>
                <a:sym typeface="Calibri"/>
              </a:rPr>
              <a:t>22</a:t>
            </a:fld>
            <a:endParaRPr sz="675"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3"/>
        <p:cNvGrpSpPr/>
        <p:nvPr/>
      </p:nvGrpSpPr>
      <p:grpSpPr>
        <a:xfrm>
          <a:off x="0" y="0"/>
          <a:ext cx="0" cy="0"/>
          <a:chOff x="0" y="0"/>
          <a:chExt cx="0" cy="0"/>
        </a:xfrm>
      </p:grpSpPr>
      <p:sp>
        <p:nvSpPr>
          <p:cNvPr id="264" name="Google Shape;264;p23:notes"/>
          <p:cNvSpPr>
            <a:spLocks noGrp="1" noRot="1" noChangeAspect="1"/>
          </p:cNvSpPr>
          <p:nvPr>
            <p:ph type="sldImg" idx="2"/>
          </p:nvPr>
        </p:nvSpPr>
        <p:spPr>
          <a:xfrm>
            <a:off x="2463800" y="685800"/>
            <a:ext cx="19304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65" name="Google Shape;265;p23: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66" name="Google Shape;266;p23: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675"/>
              <a:buFont typeface="Calibri"/>
              <a:buNone/>
            </a:pPr>
            <a:fld id="{00000000-1234-1234-1234-123412341234}" type="slidenum">
              <a:rPr lang="en-US" sz="675" b="0" i="0" u="none" strike="noStrike" cap="none">
                <a:solidFill>
                  <a:srgbClr val="000000"/>
                </a:solidFill>
                <a:latin typeface="Calibri"/>
                <a:ea typeface="Calibri"/>
                <a:cs typeface="Calibri"/>
                <a:sym typeface="Calibri"/>
              </a:rPr>
              <a:t>23</a:t>
            </a:fld>
            <a:endParaRPr sz="675"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4"/>
        <p:cNvGrpSpPr/>
        <p:nvPr/>
      </p:nvGrpSpPr>
      <p:grpSpPr>
        <a:xfrm>
          <a:off x="0" y="0"/>
          <a:ext cx="0" cy="0"/>
          <a:chOff x="0" y="0"/>
          <a:chExt cx="0" cy="0"/>
        </a:xfrm>
      </p:grpSpPr>
      <p:sp>
        <p:nvSpPr>
          <p:cNvPr id="275" name="Google Shape;275;p24:notes"/>
          <p:cNvSpPr>
            <a:spLocks noGrp="1" noRot="1" noChangeAspect="1"/>
          </p:cNvSpPr>
          <p:nvPr>
            <p:ph type="sldImg" idx="2"/>
          </p:nvPr>
        </p:nvSpPr>
        <p:spPr>
          <a:xfrm>
            <a:off x="2463800" y="685800"/>
            <a:ext cx="19304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76" name="Google Shape;276;p24: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77" name="Google Shape;277;p24: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675"/>
              <a:buFont typeface="Calibri"/>
              <a:buNone/>
            </a:pPr>
            <a:fld id="{00000000-1234-1234-1234-123412341234}" type="slidenum">
              <a:rPr lang="en-US" sz="675" b="0" i="0" u="none" strike="noStrike" cap="none">
                <a:solidFill>
                  <a:srgbClr val="000000"/>
                </a:solidFill>
                <a:latin typeface="Calibri"/>
                <a:ea typeface="Calibri"/>
                <a:cs typeface="Calibri"/>
                <a:sym typeface="Calibri"/>
              </a:rPr>
              <a:t>24</a:t>
            </a:fld>
            <a:endParaRPr sz="675"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0"/>
        <p:cNvGrpSpPr/>
        <p:nvPr/>
      </p:nvGrpSpPr>
      <p:grpSpPr>
        <a:xfrm>
          <a:off x="0" y="0"/>
          <a:ext cx="0" cy="0"/>
          <a:chOff x="0" y="0"/>
          <a:chExt cx="0" cy="0"/>
        </a:xfrm>
      </p:grpSpPr>
      <p:sp>
        <p:nvSpPr>
          <p:cNvPr id="291" name="Google Shape;291;p25:notes"/>
          <p:cNvSpPr>
            <a:spLocks noGrp="1" noRot="1" noChangeAspect="1"/>
          </p:cNvSpPr>
          <p:nvPr>
            <p:ph type="sldImg" idx="2"/>
          </p:nvPr>
        </p:nvSpPr>
        <p:spPr>
          <a:xfrm>
            <a:off x="2463800" y="685800"/>
            <a:ext cx="19304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92" name="Google Shape;292;p25: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93" name="Google Shape;293;p25: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675"/>
              <a:buFont typeface="Calibri"/>
              <a:buNone/>
            </a:pPr>
            <a:fld id="{00000000-1234-1234-1234-123412341234}" type="slidenum">
              <a:rPr lang="en-US" sz="675" b="0" i="0" u="none" strike="noStrike" cap="none">
                <a:solidFill>
                  <a:srgbClr val="000000"/>
                </a:solidFill>
                <a:latin typeface="Calibri"/>
                <a:ea typeface="Calibri"/>
                <a:cs typeface="Calibri"/>
                <a:sym typeface="Calibri"/>
              </a:rPr>
              <a:t>25</a:t>
            </a:fld>
            <a:endParaRPr sz="675"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5"/>
        <p:cNvGrpSpPr/>
        <p:nvPr/>
      </p:nvGrpSpPr>
      <p:grpSpPr>
        <a:xfrm>
          <a:off x="0" y="0"/>
          <a:ext cx="0" cy="0"/>
          <a:chOff x="0" y="0"/>
          <a:chExt cx="0" cy="0"/>
        </a:xfrm>
      </p:grpSpPr>
      <p:sp>
        <p:nvSpPr>
          <p:cNvPr id="306" name="Google Shape;306;p26:notes"/>
          <p:cNvSpPr>
            <a:spLocks noGrp="1" noRot="1" noChangeAspect="1"/>
          </p:cNvSpPr>
          <p:nvPr>
            <p:ph type="sldImg" idx="2"/>
          </p:nvPr>
        </p:nvSpPr>
        <p:spPr>
          <a:xfrm>
            <a:off x="2463800" y="685800"/>
            <a:ext cx="19304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07" name="Google Shape;307;p26: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08" name="Google Shape;308;p26: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675"/>
              <a:buFont typeface="Calibri"/>
              <a:buNone/>
            </a:pPr>
            <a:fld id="{00000000-1234-1234-1234-123412341234}" type="slidenum">
              <a:rPr lang="en-US" sz="675" b="0" i="0" u="none" strike="noStrike" cap="none">
                <a:solidFill>
                  <a:srgbClr val="000000"/>
                </a:solidFill>
                <a:latin typeface="Calibri"/>
                <a:ea typeface="Calibri"/>
                <a:cs typeface="Calibri"/>
                <a:sym typeface="Calibri"/>
              </a:rPr>
              <a:t>26</a:t>
            </a:fld>
            <a:endParaRPr sz="675"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8"/>
        <p:cNvGrpSpPr/>
        <p:nvPr/>
      </p:nvGrpSpPr>
      <p:grpSpPr>
        <a:xfrm>
          <a:off x="0" y="0"/>
          <a:ext cx="0" cy="0"/>
          <a:chOff x="0" y="0"/>
          <a:chExt cx="0" cy="0"/>
        </a:xfrm>
      </p:grpSpPr>
      <p:sp>
        <p:nvSpPr>
          <p:cNvPr id="319" name="Google Shape;319;p27:notes"/>
          <p:cNvSpPr>
            <a:spLocks noGrp="1" noRot="1" noChangeAspect="1"/>
          </p:cNvSpPr>
          <p:nvPr>
            <p:ph type="sldImg" idx="2"/>
          </p:nvPr>
        </p:nvSpPr>
        <p:spPr>
          <a:xfrm>
            <a:off x="2463800" y="685800"/>
            <a:ext cx="19304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20" name="Google Shape;320;p27: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21" name="Google Shape;321;p27: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675"/>
              <a:buFont typeface="Calibri"/>
              <a:buNone/>
            </a:pPr>
            <a:fld id="{00000000-1234-1234-1234-123412341234}" type="slidenum">
              <a:rPr lang="en-US" sz="675" b="0" i="0" u="none" strike="noStrike" cap="none">
                <a:solidFill>
                  <a:srgbClr val="000000"/>
                </a:solidFill>
                <a:latin typeface="Calibri"/>
                <a:ea typeface="Calibri"/>
                <a:cs typeface="Calibri"/>
                <a:sym typeface="Calibri"/>
              </a:rPr>
              <a:t>27</a:t>
            </a:fld>
            <a:endParaRPr sz="675"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
        <p:cNvGrpSpPr/>
        <p:nvPr/>
      </p:nvGrpSpPr>
      <p:grpSpPr>
        <a:xfrm>
          <a:off x="0" y="0"/>
          <a:ext cx="0" cy="0"/>
          <a:chOff x="0" y="0"/>
          <a:chExt cx="0" cy="0"/>
        </a:xfrm>
      </p:grpSpPr>
      <p:sp>
        <p:nvSpPr>
          <p:cNvPr id="35" name="Google Shape;35;p3: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6" name="Google Shape;36;p3:notes"/>
          <p:cNvSpPr>
            <a:spLocks noGrp="1" noRot="1" noChangeAspect="1"/>
          </p:cNvSpPr>
          <p:nvPr>
            <p:ph type="sldImg" idx="2"/>
          </p:nvPr>
        </p:nvSpPr>
        <p:spPr>
          <a:xfrm>
            <a:off x="2463800" y="685800"/>
            <a:ext cx="19304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
        <p:cNvGrpSpPr/>
        <p:nvPr/>
      </p:nvGrpSpPr>
      <p:grpSpPr>
        <a:xfrm>
          <a:off x="0" y="0"/>
          <a:ext cx="0" cy="0"/>
          <a:chOff x="0" y="0"/>
          <a:chExt cx="0" cy="0"/>
        </a:xfrm>
      </p:grpSpPr>
      <p:sp>
        <p:nvSpPr>
          <p:cNvPr id="43" name="Google Shape;43;p4: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4" name="Google Shape;44;p4:notes"/>
          <p:cNvSpPr>
            <a:spLocks noGrp="1" noRot="1" noChangeAspect="1"/>
          </p:cNvSpPr>
          <p:nvPr>
            <p:ph type="sldImg" idx="2"/>
          </p:nvPr>
        </p:nvSpPr>
        <p:spPr>
          <a:xfrm>
            <a:off x="2463800" y="685800"/>
            <a:ext cx="19304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
        <p:cNvGrpSpPr/>
        <p:nvPr/>
      </p:nvGrpSpPr>
      <p:grpSpPr>
        <a:xfrm>
          <a:off x="0" y="0"/>
          <a:ext cx="0" cy="0"/>
          <a:chOff x="0" y="0"/>
          <a:chExt cx="0" cy="0"/>
        </a:xfrm>
      </p:grpSpPr>
      <p:sp>
        <p:nvSpPr>
          <p:cNvPr id="52" name="Google Shape;52;p5: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3" name="Google Shape;53;p5:notes"/>
          <p:cNvSpPr>
            <a:spLocks noGrp="1" noRot="1" noChangeAspect="1"/>
          </p:cNvSpPr>
          <p:nvPr>
            <p:ph type="sldImg" idx="2"/>
          </p:nvPr>
        </p:nvSpPr>
        <p:spPr>
          <a:xfrm>
            <a:off x="2463800" y="685800"/>
            <a:ext cx="19304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
        <p:cNvGrpSpPr/>
        <p:nvPr/>
      </p:nvGrpSpPr>
      <p:grpSpPr>
        <a:xfrm>
          <a:off x="0" y="0"/>
          <a:ext cx="0" cy="0"/>
          <a:chOff x="0" y="0"/>
          <a:chExt cx="0" cy="0"/>
        </a:xfrm>
      </p:grpSpPr>
      <p:sp>
        <p:nvSpPr>
          <p:cNvPr id="60" name="Google Shape;60;p6: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1" name="Google Shape;61;p6:notes"/>
          <p:cNvSpPr>
            <a:spLocks noGrp="1" noRot="1" noChangeAspect="1"/>
          </p:cNvSpPr>
          <p:nvPr>
            <p:ph type="sldImg" idx="2"/>
          </p:nvPr>
        </p:nvSpPr>
        <p:spPr>
          <a:xfrm>
            <a:off x="2463800" y="685800"/>
            <a:ext cx="19304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
        <p:cNvGrpSpPr/>
        <p:nvPr/>
      </p:nvGrpSpPr>
      <p:grpSpPr>
        <a:xfrm>
          <a:off x="0" y="0"/>
          <a:ext cx="0" cy="0"/>
          <a:chOff x="0" y="0"/>
          <a:chExt cx="0" cy="0"/>
        </a:xfrm>
      </p:grpSpPr>
      <p:sp>
        <p:nvSpPr>
          <p:cNvPr id="75" name="Google Shape;75;p7: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6" name="Google Shape;76;p7:notes"/>
          <p:cNvSpPr>
            <a:spLocks noGrp="1" noRot="1" noChangeAspect="1"/>
          </p:cNvSpPr>
          <p:nvPr>
            <p:ph type="sldImg" idx="2"/>
          </p:nvPr>
        </p:nvSpPr>
        <p:spPr>
          <a:xfrm>
            <a:off x="2463800" y="685800"/>
            <a:ext cx="19304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
        <p:cNvGrpSpPr/>
        <p:nvPr/>
      </p:nvGrpSpPr>
      <p:grpSpPr>
        <a:xfrm>
          <a:off x="0" y="0"/>
          <a:ext cx="0" cy="0"/>
          <a:chOff x="0" y="0"/>
          <a:chExt cx="0" cy="0"/>
        </a:xfrm>
      </p:grpSpPr>
      <p:sp>
        <p:nvSpPr>
          <p:cNvPr id="84" name="Google Shape;84;p8: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5" name="Google Shape;85;p8:notes"/>
          <p:cNvSpPr>
            <a:spLocks noGrp="1" noRot="1" noChangeAspect="1"/>
          </p:cNvSpPr>
          <p:nvPr>
            <p:ph type="sldImg" idx="2"/>
          </p:nvPr>
        </p:nvSpPr>
        <p:spPr>
          <a:xfrm>
            <a:off x="2463800" y="685800"/>
            <a:ext cx="19304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Google Shape;93;p9: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4" name="Google Shape;94;p9:notes"/>
          <p:cNvSpPr>
            <a:spLocks noGrp="1" noRot="1" noChangeAspect="1"/>
          </p:cNvSpPr>
          <p:nvPr>
            <p:ph type="sldImg" idx="2"/>
          </p:nvPr>
        </p:nvSpPr>
        <p:spPr>
          <a:xfrm>
            <a:off x="2463800" y="685800"/>
            <a:ext cx="19304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DEFAULT" type="tx">
  <p:cSld name="TITLE_AND_BODY">
    <p:spTree>
      <p:nvGrpSpPr>
        <p:cNvPr id="1" name="Shape 9"/>
        <p:cNvGrpSpPr/>
        <p:nvPr/>
      </p:nvGrpSpPr>
      <p:grpSpPr>
        <a:xfrm>
          <a:off x="0" y="0"/>
          <a:ext cx="0" cy="0"/>
          <a:chOff x="0" y="0"/>
          <a:chExt cx="0" cy="0"/>
        </a:xfrm>
      </p:grpSpPr>
      <p:sp>
        <p:nvSpPr>
          <p:cNvPr id="10" name="Google Shape;10;p2"/>
          <p:cNvSpPr txBox="1">
            <a:spLocks noGrp="1"/>
          </p:cNvSpPr>
          <p:nvPr>
            <p:ph type="sldNum" idx="12"/>
          </p:nvPr>
        </p:nvSpPr>
        <p:spPr>
          <a:xfrm>
            <a:off x="3473154" y="8367412"/>
            <a:ext cx="214159" cy="215444"/>
          </a:xfrm>
          <a:prstGeom prst="rect">
            <a:avLst/>
          </a:prstGeom>
          <a:noFill/>
          <a:ln>
            <a:noFill/>
          </a:ln>
        </p:spPr>
        <p:txBody>
          <a:bodyPr spcFirstLastPara="1" wrap="square" lIns="45700" tIns="45700" rIns="45700" bIns="45700" anchor="ctr" anchorCtr="0">
            <a:spAutoFit/>
          </a:bodyPr>
          <a:lstStyle>
            <a:lvl1pPr marL="0" lvl="0" indent="0" algn="r">
              <a:lnSpc>
                <a:spcPct val="100000"/>
              </a:lnSpc>
              <a:spcBef>
                <a:spcPts val="0"/>
              </a:spcBef>
              <a:spcAft>
                <a:spcPts val="0"/>
              </a:spcAft>
              <a:buClr>
                <a:srgbClr val="000000"/>
              </a:buClr>
              <a:buSzPts val="800"/>
              <a:buFont typeface="Calibri"/>
              <a:buNone/>
              <a:defRPr sz="800"/>
            </a:lvl1pPr>
            <a:lvl2pPr marL="0" lvl="1" indent="0" algn="r">
              <a:lnSpc>
                <a:spcPct val="100000"/>
              </a:lnSpc>
              <a:spcBef>
                <a:spcPts val="0"/>
              </a:spcBef>
              <a:spcAft>
                <a:spcPts val="0"/>
              </a:spcAft>
              <a:buClr>
                <a:srgbClr val="000000"/>
              </a:buClr>
              <a:buSzPts val="800"/>
              <a:buFont typeface="Calibri"/>
              <a:buNone/>
              <a:defRPr sz="800"/>
            </a:lvl2pPr>
            <a:lvl3pPr marL="0" lvl="2" indent="0" algn="r">
              <a:lnSpc>
                <a:spcPct val="100000"/>
              </a:lnSpc>
              <a:spcBef>
                <a:spcPts val="0"/>
              </a:spcBef>
              <a:spcAft>
                <a:spcPts val="0"/>
              </a:spcAft>
              <a:buClr>
                <a:srgbClr val="000000"/>
              </a:buClr>
              <a:buSzPts val="800"/>
              <a:buFont typeface="Calibri"/>
              <a:buNone/>
              <a:defRPr sz="800"/>
            </a:lvl3pPr>
            <a:lvl4pPr marL="0" lvl="3" indent="0" algn="r">
              <a:lnSpc>
                <a:spcPct val="100000"/>
              </a:lnSpc>
              <a:spcBef>
                <a:spcPts val="0"/>
              </a:spcBef>
              <a:spcAft>
                <a:spcPts val="0"/>
              </a:spcAft>
              <a:buClr>
                <a:srgbClr val="000000"/>
              </a:buClr>
              <a:buSzPts val="800"/>
              <a:buFont typeface="Calibri"/>
              <a:buNone/>
              <a:defRPr sz="800"/>
            </a:lvl4pPr>
            <a:lvl5pPr marL="0" lvl="4" indent="0" algn="r">
              <a:lnSpc>
                <a:spcPct val="100000"/>
              </a:lnSpc>
              <a:spcBef>
                <a:spcPts val="0"/>
              </a:spcBef>
              <a:spcAft>
                <a:spcPts val="0"/>
              </a:spcAft>
              <a:buClr>
                <a:srgbClr val="000000"/>
              </a:buClr>
              <a:buSzPts val="800"/>
              <a:buFont typeface="Calibri"/>
              <a:buNone/>
              <a:defRPr sz="800"/>
            </a:lvl5pPr>
            <a:lvl6pPr marL="0" lvl="5" indent="0" algn="r">
              <a:lnSpc>
                <a:spcPct val="100000"/>
              </a:lnSpc>
              <a:spcBef>
                <a:spcPts val="0"/>
              </a:spcBef>
              <a:spcAft>
                <a:spcPts val="0"/>
              </a:spcAft>
              <a:buClr>
                <a:srgbClr val="000000"/>
              </a:buClr>
              <a:buSzPts val="800"/>
              <a:buFont typeface="Calibri"/>
              <a:buNone/>
              <a:defRPr sz="800"/>
            </a:lvl6pPr>
            <a:lvl7pPr marL="0" lvl="6" indent="0" algn="r">
              <a:lnSpc>
                <a:spcPct val="100000"/>
              </a:lnSpc>
              <a:spcBef>
                <a:spcPts val="0"/>
              </a:spcBef>
              <a:spcAft>
                <a:spcPts val="0"/>
              </a:spcAft>
              <a:buClr>
                <a:srgbClr val="000000"/>
              </a:buClr>
              <a:buSzPts val="800"/>
              <a:buFont typeface="Calibri"/>
              <a:buNone/>
              <a:defRPr sz="800"/>
            </a:lvl7pPr>
            <a:lvl8pPr marL="0" lvl="7" indent="0" algn="r">
              <a:lnSpc>
                <a:spcPct val="100000"/>
              </a:lnSpc>
              <a:spcBef>
                <a:spcPts val="0"/>
              </a:spcBef>
              <a:spcAft>
                <a:spcPts val="0"/>
              </a:spcAft>
              <a:buClr>
                <a:srgbClr val="000000"/>
              </a:buClr>
              <a:buSzPts val="800"/>
              <a:buFont typeface="Calibri"/>
              <a:buNone/>
              <a:defRPr sz="800"/>
            </a:lvl8pPr>
            <a:lvl9pPr marL="0" lvl="8" indent="0" algn="r">
              <a:lnSpc>
                <a:spcPct val="100000"/>
              </a:lnSpc>
              <a:spcBef>
                <a:spcPts val="0"/>
              </a:spcBef>
              <a:spcAft>
                <a:spcPts val="0"/>
              </a:spcAft>
              <a:buClr>
                <a:srgbClr val="000000"/>
              </a:buClr>
              <a:buSzPts val="800"/>
              <a:buFont typeface="Calibri"/>
              <a:buNone/>
              <a:defRPr sz="800"/>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257255" y="122766"/>
            <a:ext cx="4630579" cy="2010834"/>
          </a:xfrm>
          <a:prstGeom prst="rect">
            <a:avLst/>
          </a:prstGeom>
          <a:noFill/>
          <a:ln>
            <a:noFill/>
          </a:ln>
        </p:spPr>
        <p:txBody>
          <a:bodyPr spcFirstLastPara="1" wrap="square" lIns="45700" tIns="45700" rIns="45700" bIns="45700" anchor="ctr" anchorCtr="0">
            <a:noAutofit/>
          </a:bodyPr>
          <a:lstStyle>
            <a:lvl1pPr marR="0" lvl="0" algn="ctr" rtl="0">
              <a:lnSpc>
                <a:spcPct val="100000"/>
              </a:lnSpc>
              <a:spcBef>
                <a:spcPts val="0"/>
              </a:spcBef>
              <a:spcAft>
                <a:spcPts val="0"/>
              </a:spcAft>
              <a:buClr>
                <a:srgbClr val="000000"/>
              </a:buClr>
              <a:buSzPts val="2933"/>
              <a:buFont typeface="Calibri"/>
              <a:buNone/>
              <a:defRPr sz="2933" b="0" i="0" u="none" strike="noStrike" cap="none">
                <a:solidFill>
                  <a:srgbClr val="000000"/>
                </a:solidFill>
                <a:latin typeface="Calibri"/>
                <a:ea typeface="Calibri"/>
                <a:cs typeface="Calibri"/>
                <a:sym typeface="Calibri"/>
              </a:defRPr>
            </a:lvl1pPr>
            <a:lvl2pPr marR="0" lvl="1" algn="ctr" rtl="0">
              <a:lnSpc>
                <a:spcPct val="100000"/>
              </a:lnSpc>
              <a:spcBef>
                <a:spcPts val="0"/>
              </a:spcBef>
              <a:spcAft>
                <a:spcPts val="0"/>
              </a:spcAft>
              <a:buClr>
                <a:srgbClr val="000000"/>
              </a:buClr>
              <a:buSzPts val="2933"/>
              <a:buFont typeface="Calibri"/>
              <a:buNone/>
              <a:defRPr sz="2933" b="0" i="0" u="none" strike="noStrike" cap="none">
                <a:solidFill>
                  <a:srgbClr val="000000"/>
                </a:solidFill>
                <a:latin typeface="Calibri"/>
                <a:ea typeface="Calibri"/>
                <a:cs typeface="Calibri"/>
                <a:sym typeface="Calibri"/>
              </a:defRPr>
            </a:lvl2pPr>
            <a:lvl3pPr marR="0" lvl="2" algn="ctr" rtl="0">
              <a:lnSpc>
                <a:spcPct val="100000"/>
              </a:lnSpc>
              <a:spcBef>
                <a:spcPts val="0"/>
              </a:spcBef>
              <a:spcAft>
                <a:spcPts val="0"/>
              </a:spcAft>
              <a:buClr>
                <a:srgbClr val="000000"/>
              </a:buClr>
              <a:buSzPts val="2933"/>
              <a:buFont typeface="Calibri"/>
              <a:buNone/>
              <a:defRPr sz="2933" b="0" i="0" u="none" strike="noStrike" cap="none">
                <a:solidFill>
                  <a:srgbClr val="000000"/>
                </a:solidFill>
                <a:latin typeface="Calibri"/>
                <a:ea typeface="Calibri"/>
                <a:cs typeface="Calibri"/>
                <a:sym typeface="Calibri"/>
              </a:defRPr>
            </a:lvl3pPr>
            <a:lvl4pPr marR="0" lvl="3" algn="ctr" rtl="0">
              <a:lnSpc>
                <a:spcPct val="100000"/>
              </a:lnSpc>
              <a:spcBef>
                <a:spcPts val="0"/>
              </a:spcBef>
              <a:spcAft>
                <a:spcPts val="0"/>
              </a:spcAft>
              <a:buClr>
                <a:srgbClr val="000000"/>
              </a:buClr>
              <a:buSzPts val="2933"/>
              <a:buFont typeface="Calibri"/>
              <a:buNone/>
              <a:defRPr sz="2933" b="0" i="0" u="none" strike="noStrike" cap="none">
                <a:solidFill>
                  <a:srgbClr val="000000"/>
                </a:solidFill>
                <a:latin typeface="Calibri"/>
                <a:ea typeface="Calibri"/>
                <a:cs typeface="Calibri"/>
                <a:sym typeface="Calibri"/>
              </a:defRPr>
            </a:lvl4pPr>
            <a:lvl5pPr marR="0" lvl="4" algn="ctr" rtl="0">
              <a:lnSpc>
                <a:spcPct val="100000"/>
              </a:lnSpc>
              <a:spcBef>
                <a:spcPts val="0"/>
              </a:spcBef>
              <a:spcAft>
                <a:spcPts val="0"/>
              </a:spcAft>
              <a:buClr>
                <a:srgbClr val="000000"/>
              </a:buClr>
              <a:buSzPts val="2933"/>
              <a:buFont typeface="Calibri"/>
              <a:buNone/>
              <a:defRPr sz="2933" b="0" i="0" u="none" strike="noStrike" cap="none">
                <a:solidFill>
                  <a:srgbClr val="000000"/>
                </a:solidFill>
                <a:latin typeface="Calibri"/>
                <a:ea typeface="Calibri"/>
                <a:cs typeface="Calibri"/>
                <a:sym typeface="Calibri"/>
              </a:defRPr>
            </a:lvl5pPr>
            <a:lvl6pPr marR="0" lvl="5" algn="ctr" rtl="0">
              <a:lnSpc>
                <a:spcPct val="100000"/>
              </a:lnSpc>
              <a:spcBef>
                <a:spcPts val="0"/>
              </a:spcBef>
              <a:spcAft>
                <a:spcPts val="0"/>
              </a:spcAft>
              <a:buClr>
                <a:srgbClr val="000000"/>
              </a:buClr>
              <a:buSzPts val="2933"/>
              <a:buFont typeface="Calibri"/>
              <a:buNone/>
              <a:defRPr sz="2933" b="0" i="0" u="none" strike="noStrike" cap="none">
                <a:solidFill>
                  <a:srgbClr val="000000"/>
                </a:solidFill>
                <a:latin typeface="Calibri"/>
                <a:ea typeface="Calibri"/>
                <a:cs typeface="Calibri"/>
                <a:sym typeface="Calibri"/>
              </a:defRPr>
            </a:lvl6pPr>
            <a:lvl7pPr marR="0" lvl="6" algn="ctr" rtl="0">
              <a:lnSpc>
                <a:spcPct val="100000"/>
              </a:lnSpc>
              <a:spcBef>
                <a:spcPts val="0"/>
              </a:spcBef>
              <a:spcAft>
                <a:spcPts val="0"/>
              </a:spcAft>
              <a:buClr>
                <a:srgbClr val="000000"/>
              </a:buClr>
              <a:buSzPts val="2933"/>
              <a:buFont typeface="Calibri"/>
              <a:buNone/>
              <a:defRPr sz="2933" b="0" i="0" u="none" strike="noStrike" cap="none">
                <a:solidFill>
                  <a:srgbClr val="000000"/>
                </a:solidFill>
                <a:latin typeface="Calibri"/>
                <a:ea typeface="Calibri"/>
                <a:cs typeface="Calibri"/>
                <a:sym typeface="Calibri"/>
              </a:defRPr>
            </a:lvl7pPr>
            <a:lvl8pPr marR="0" lvl="7" algn="ctr" rtl="0">
              <a:lnSpc>
                <a:spcPct val="100000"/>
              </a:lnSpc>
              <a:spcBef>
                <a:spcPts val="0"/>
              </a:spcBef>
              <a:spcAft>
                <a:spcPts val="0"/>
              </a:spcAft>
              <a:buClr>
                <a:srgbClr val="000000"/>
              </a:buClr>
              <a:buSzPts val="2933"/>
              <a:buFont typeface="Calibri"/>
              <a:buNone/>
              <a:defRPr sz="2933" b="0" i="0" u="none" strike="noStrike" cap="none">
                <a:solidFill>
                  <a:srgbClr val="000000"/>
                </a:solidFill>
                <a:latin typeface="Calibri"/>
                <a:ea typeface="Calibri"/>
                <a:cs typeface="Calibri"/>
                <a:sym typeface="Calibri"/>
              </a:defRPr>
            </a:lvl8pPr>
            <a:lvl9pPr marR="0" lvl="8" algn="ctr" rtl="0">
              <a:lnSpc>
                <a:spcPct val="100000"/>
              </a:lnSpc>
              <a:spcBef>
                <a:spcPts val="0"/>
              </a:spcBef>
              <a:spcAft>
                <a:spcPts val="0"/>
              </a:spcAft>
              <a:buClr>
                <a:srgbClr val="000000"/>
              </a:buClr>
              <a:buSzPts val="2933"/>
              <a:buFont typeface="Calibri"/>
              <a:buNone/>
              <a:defRPr sz="2933" b="0" i="0" u="none" strike="noStrike" cap="none">
                <a:solidFill>
                  <a:srgbClr val="000000"/>
                </a:solidFill>
                <a:latin typeface="Calibri"/>
                <a:ea typeface="Calibri"/>
                <a:cs typeface="Calibri"/>
                <a:sym typeface="Calibri"/>
              </a:defRPr>
            </a:lvl9pPr>
          </a:lstStyle>
          <a:p>
            <a:endParaRPr/>
          </a:p>
        </p:txBody>
      </p:sp>
      <p:sp>
        <p:nvSpPr>
          <p:cNvPr id="7" name="Google Shape;7;p1"/>
          <p:cNvSpPr txBox="1">
            <a:spLocks noGrp="1"/>
          </p:cNvSpPr>
          <p:nvPr>
            <p:ph type="body" idx="1"/>
          </p:nvPr>
        </p:nvSpPr>
        <p:spPr>
          <a:xfrm>
            <a:off x="257255" y="2133600"/>
            <a:ext cx="4630579" cy="7010400"/>
          </a:xfrm>
          <a:prstGeom prst="rect">
            <a:avLst/>
          </a:prstGeom>
          <a:noFill/>
          <a:ln>
            <a:noFill/>
          </a:ln>
        </p:spPr>
        <p:txBody>
          <a:bodyPr spcFirstLastPara="1" wrap="square" lIns="45700" tIns="45700" rIns="45700" bIns="45700" anchor="t" anchorCtr="0">
            <a:noAutofit/>
          </a:bodyPr>
          <a:lstStyle>
            <a:lvl1pPr marL="457200" marR="0" lvl="0" indent="-364045" algn="l" rtl="0">
              <a:lnSpc>
                <a:spcPct val="100000"/>
              </a:lnSpc>
              <a:spcBef>
                <a:spcPts val="468"/>
              </a:spcBef>
              <a:spcAft>
                <a:spcPts val="0"/>
              </a:spcAft>
              <a:buClr>
                <a:srgbClr val="000000"/>
              </a:buClr>
              <a:buSzPts val="2133"/>
              <a:buFont typeface="Arial"/>
              <a:buChar char="•"/>
              <a:defRPr sz="2133" b="0" i="0" u="none" strike="noStrike" cap="none">
                <a:solidFill>
                  <a:srgbClr val="000000"/>
                </a:solidFill>
                <a:latin typeface="Calibri"/>
                <a:ea typeface="Calibri"/>
                <a:cs typeface="Calibri"/>
                <a:sym typeface="Calibri"/>
              </a:defRPr>
            </a:lvl1pPr>
            <a:lvl2pPr marL="914400" marR="0" lvl="1" indent="-364045" algn="l" rtl="0">
              <a:lnSpc>
                <a:spcPct val="100000"/>
              </a:lnSpc>
              <a:spcBef>
                <a:spcPts val="468"/>
              </a:spcBef>
              <a:spcAft>
                <a:spcPts val="0"/>
              </a:spcAft>
              <a:buClr>
                <a:srgbClr val="000000"/>
              </a:buClr>
              <a:buSzPts val="2133"/>
              <a:buFont typeface="Arial"/>
              <a:buChar char="–"/>
              <a:defRPr sz="2133" b="0" i="0" u="none" strike="noStrike" cap="none">
                <a:solidFill>
                  <a:srgbClr val="000000"/>
                </a:solidFill>
                <a:latin typeface="Calibri"/>
                <a:ea typeface="Calibri"/>
                <a:cs typeface="Calibri"/>
                <a:sym typeface="Calibri"/>
              </a:defRPr>
            </a:lvl2pPr>
            <a:lvl3pPr marL="1371600" marR="0" lvl="2" indent="-364045" algn="l" rtl="0">
              <a:lnSpc>
                <a:spcPct val="100000"/>
              </a:lnSpc>
              <a:spcBef>
                <a:spcPts val="468"/>
              </a:spcBef>
              <a:spcAft>
                <a:spcPts val="0"/>
              </a:spcAft>
              <a:buClr>
                <a:srgbClr val="000000"/>
              </a:buClr>
              <a:buSzPts val="2133"/>
              <a:buFont typeface="Arial"/>
              <a:buChar char="•"/>
              <a:defRPr sz="2133" b="0" i="0" u="none" strike="noStrike" cap="none">
                <a:solidFill>
                  <a:srgbClr val="000000"/>
                </a:solidFill>
                <a:latin typeface="Calibri"/>
                <a:ea typeface="Calibri"/>
                <a:cs typeface="Calibri"/>
                <a:sym typeface="Calibri"/>
              </a:defRPr>
            </a:lvl3pPr>
            <a:lvl4pPr marL="1828800" marR="0" lvl="3" indent="-364045" algn="l" rtl="0">
              <a:lnSpc>
                <a:spcPct val="100000"/>
              </a:lnSpc>
              <a:spcBef>
                <a:spcPts val="468"/>
              </a:spcBef>
              <a:spcAft>
                <a:spcPts val="0"/>
              </a:spcAft>
              <a:buClr>
                <a:srgbClr val="000000"/>
              </a:buClr>
              <a:buSzPts val="2133"/>
              <a:buFont typeface="Arial"/>
              <a:buChar char="–"/>
              <a:defRPr sz="2133" b="0" i="0" u="none" strike="noStrike" cap="none">
                <a:solidFill>
                  <a:srgbClr val="000000"/>
                </a:solidFill>
                <a:latin typeface="Calibri"/>
                <a:ea typeface="Calibri"/>
                <a:cs typeface="Calibri"/>
                <a:sym typeface="Calibri"/>
              </a:defRPr>
            </a:lvl4pPr>
            <a:lvl5pPr marL="2286000" marR="0" lvl="4" indent="-364045" algn="l" rtl="0">
              <a:lnSpc>
                <a:spcPct val="100000"/>
              </a:lnSpc>
              <a:spcBef>
                <a:spcPts val="468"/>
              </a:spcBef>
              <a:spcAft>
                <a:spcPts val="0"/>
              </a:spcAft>
              <a:buClr>
                <a:srgbClr val="000000"/>
              </a:buClr>
              <a:buSzPts val="2133"/>
              <a:buFont typeface="Arial"/>
              <a:buChar char="»"/>
              <a:defRPr sz="2133" b="0" i="0" u="none" strike="noStrike" cap="none">
                <a:solidFill>
                  <a:srgbClr val="000000"/>
                </a:solidFill>
                <a:latin typeface="Calibri"/>
                <a:ea typeface="Calibri"/>
                <a:cs typeface="Calibri"/>
                <a:sym typeface="Calibri"/>
              </a:defRPr>
            </a:lvl5pPr>
            <a:lvl6pPr marL="2743200" marR="0" lvl="5" indent="-364045" algn="l" rtl="0">
              <a:lnSpc>
                <a:spcPct val="100000"/>
              </a:lnSpc>
              <a:spcBef>
                <a:spcPts val="468"/>
              </a:spcBef>
              <a:spcAft>
                <a:spcPts val="0"/>
              </a:spcAft>
              <a:buClr>
                <a:srgbClr val="000000"/>
              </a:buClr>
              <a:buSzPts val="2133"/>
              <a:buFont typeface="Arial"/>
              <a:buChar char="•"/>
              <a:defRPr sz="2133" b="0" i="0" u="none" strike="noStrike" cap="none">
                <a:solidFill>
                  <a:srgbClr val="000000"/>
                </a:solidFill>
                <a:latin typeface="Calibri"/>
                <a:ea typeface="Calibri"/>
                <a:cs typeface="Calibri"/>
                <a:sym typeface="Calibri"/>
              </a:defRPr>
            </a:lvl6pPr>
            <a:lvl7pPr marL="3200400" marR="0" lvl="6" indent="-364045" algn="l" rtl="0">
              <a:lnSpc>
                <a:spcPct val="100000"/>
              </a:lnSpc>
              <a:spcBef>
                <a:spcPts val="468"/>
              </a:spcBef>
              <a:spcAft>
                <a:spcPts val="0"/>
              </a:spcAft>
              <a:buClr>
                <a:srgbClr val="000000"/>
              </a:buClr>
              <a:buSzPts val="2133"/>
              <a:buFont typeface="Arial"/>
              <a:buChar char="•"/>
              <a:defRPr sz="2133" b="0" i="0" u="none" strike="noStrike" cap="none">
                <a:solidFill>
                  <a:srgbClr val="000000"/>
                </a:solidFill>
                <a:latin typeface="Calibri"/>
                <a:ea typeface="Calibri"/>
                <a:cs typeface="Calibri"/>
                <a:sym typeface="Calibri"/>
              </a:defRPr>
            </a:lvl7pPr>
            <a:lvl8pPr marL="3657600" marR="0" lvl="7" indent="-364045" algn="l" rtl="0">
              <a:lnSpc>
                <a:spcPct val="100000"/>
              </a:lnSpc>
              <a:spcBef>
                <a:spcPts val="468"/>
              </a:spcBef>
              <a:spcAft>
                <a:spcPts val="0"/>
              </a:spcAft>
              <a:buClr>
                <a:srgbClr val="000000"/>
              </a:buClr>
              <a:buSzPts val="2133"/>
              <a:buFont typeface="Arial"/>
              <a:buChar char="•"/>
              <a:defRPr sz="2133" b="0" i="0" u="none" strike="noStrike" cap="none">
                <a:solidFill>
                  <a:srgbClr val="000000"/>
                </a:solidFill>
                <a:latin typeface="Calibri"/>
                <a:ea typeface="Calibri"/>
                <a:cs typeface="Calibri"/>
                <a:sym typeface="Calibri"/>
              </a:defRPr>
            </a:lvl8pPr>
            <a:lvl9pPr marL="4114800" marR="0" lvl="8" indent="-364045" algn="l" rtl="0">
              <a:lnSpc>
                <a:spcPct val="100000"/>
              </a:lnSpc>
              <a:spcBef>
                <a:spcPts val="468"/>
              </a:spcBef>
              <a:spcAft>
                <a:spcPts val="0"/>
              </a:spcAft>
              <a:buClr>
                <a:srgbClr val="000000"/>
              </a:buClr>
              <a:buSzPts val="2133"/>
              <a:buFont typeface="Arial"/>
              <a:buChar char="•"/>
              <a:defRPr sz="2133" b="0" i="0" u="none" strike="noStrike" cap="none">
                <a:solidFill>
                  <a:srgbClr val="000000"/>
                </a:solidFill>
                <a:latin typeface="Calibri"/>
                <a:ea typeface="Calibri"/>
                <a:cs typeface="Calibri"/>
                <a:sym typeface="Calibri"/>
              </a:defRPr>
            </a:lvl9pPr>
          </a:lstStyle>
          <a:p>
            <a:endParaRPr/>
          </a:p>
        </p:txBody>
      </p:sp>
      <p:sp>
        <p:nvSpPr>
          <p:cNvPr id="8" name="Google Shape;8;p1"/>
          <p:cNvSpPr txBox="1">
            <a:spLocks noGrp="1"/>
          </p:cNvSpPr>
          <p:nvPr>
            <p:ph type="sldNum" idx="12"/>
          </p:nvPr>
        </p:nvSpPr>
        <p:spPr>
          <a:xfrm>
            <a:off x="3473154" y="8367412"/>
            <a:ext cx="214159" cy="215444"/>
          </a:xfrm>
          <a:prstGeom prst="rect">
            <a:avLst/>
          </a:prstGeom>
          <a:noFill/>
          <a:ln>
            <a:noFill/>
          </a:ln>
        </p:spPr>
        <p:txBody>
          <a:bodyPr spcFirstLastPara="1" wrap="square" lIns="45700" tIns="45700" rIns="45700" bIns="45700" anchor="ctr" anchorCtr="0">
            <a:spAutoFit/>
          </a:bodyPr>
          <a:lstStyle>
            <a:lvl1pPr marL="0" marR="0" lvl="0" indent="0" algn="r" rtl="0">
              <a:lnSpc>
                <a:spcPct val="100000"/>
              </a:lnSpc>
              <a:spcBef>
                <a:spcPts val="0"/>
              </a:spcBef>
              <a:spcAft>
                <a:spcPts val="0"/>
              </a:spcAft>
              <a:buClr>
                <a:srgbClr val="000000"/>
              </a:buClr>
              <a:buSzPts val="800"/>
              <a:buFont typeface="Calibri"/>
              <a:buNone/>
              <a:defRPr sz="800" b="0" i="0" u="none" strike="noStrike" cap="none">
                <a:solidFill>
                  <a:srgbClr val="000000"/>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800"/>
              <a:buFont typeface="Calibri"/>
              <a:buNone/>
              <a:defRPr sz="800" b="0" i="0" u="none" strike="noStrike" cap="none">
                <a:solidFill>
                  <a:srgbClr val="000000"/>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800"/>
              <a:buFont typeface="Calibri"/>
              <a:buNone/>
              <a:defRPr sz="800" b="0" i="0" u="none" strike="noStrike" cap="none">
                <a:solidFill>
                  <a:srgbClr val="000000"/>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800"/>
              <a:buFont typeface="Calibri"/>
              <a:buNone/>
              <a:defRPr sz="800" b="0" i="0" u="none" strike="noStrike" cap="none">
                <a:solidFill>
                  <a:srgbClr val="000000"/>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800"/>
              <a:buFont typeface="Calibri"/>
              <a:buNone/>
              <a:defRPr sz="800" b="0" i="0" u="none" strike="noStrike" cap="none">
                <a:solidFill>
                  <a:srgbClr val="000000"/>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800"/>
              <a:buFont typeface="Calibri"/>
              <a:buNone/>
              <a:defRPr sz="800" b="0" i="0" u="none" strike="noStrike" cap="none">
                <a:solidFill>
                  <a:srgbClr val="000000"/>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800"/>
              <a:buFont typeface="Calibri"/>
              <a:buNone/>
              <a:defRPr sz="800" b="0" i="0" u="none" strike="noStrike" cap="none">
                <a:solidFill>
                  <a:srgbClr val="000000"/>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800"/>
              <a:buFont typeface="Calibri"/>
              <a:buNone/>
              <a:defRPr sz="800" b="0" i="0" u="none" strike="noStrike" cap="none">
                <a:solidFill>
                  <a:srgbClr val="000000"/>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800"/>
              <a:buFont typeface="Calibri"/>
              <a:buNone/>
              <a:defRPr sz="800" b="0" i="0" u="none" strike="noStrike" cap="none">
                <a:solidFill>
                  <a:srgbClr val="000000"/>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8"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2.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3.xml.rels><?xml version="1.0" encoding="UTF-8" standalone="yes"?>
<Relationships xmlns="http://schemas.openxmlformats.org/package/2006/relationships"><Relationship Id="rId3" Type="http://schemas.openxmlformats.org/officeDocument/2006/relationships/image" Target="../media/image22.jpg"/><Relationship Id="rId7" Type="http://schemas.openxmlformats.org/officeDocument/2006/relationships/image" Target="../media/image25.pn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28.png"/><Relationship Id="rId4" Type="http://schemas.openxmlformats.org/officeDocument/2006/relationships/image" Target="../media/image27.png"/></Relationships>
</file>

<file path=ppt/slides/_rels/slide1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25.png"/><Relationship Id="rId5" Type="http://schemas.openxmlformats.org/officeDocument/2006/relationships/image" Target="../media/image23.png"/><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2.png"/><Relationship Id="rId4" Type="http://schemas.openxmlformats.org/officeDocument/2006/relationships/image" Target="../media/image31.png"/></Relationships>
</file>

<file path=ppt/slides/_rels/slide17.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25.png"/><Relationship Id="rId5" Type="http://schemas.openxmlformats.org/officeDocument/2006/relationships/image" Target="../media/image23.png"/><Relationship Id="rId4" Type="http://schemas.openxmlformats.org/officeDocument/2006/relationships/image" Target="../media/image2.png"/></Relationships>
</file>

<file path=ppt/slides/_rels/slide18.xml.rels><?xml version="1.0" encoding="UTF-8" standalone="yes"?>
<Relationships xmlns="http://schemas.openxmlformats.org/package/2006/relationships"><Relationship Id="rId3" Type="http://schemas.openxmlformats.org/officeDocument/2006/relationships/image" Target="../media/image34.jpg"/><Relationship Id="rId7" Type="http://schemas.openxmlformats.org/officeDocument/2006/relationships/image" Target="../media/image4.png"/><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19.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image" Target="../media/image25.png"/><Relationship Id="rId5" Type="http://schemas.openxmlformats.org/officeDocument/2006/relationships/image" Target="../media/image23.png"/><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3.jpg"/><Relationship Id="rId7"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39.jpg"/><Relationship Id="rId7" Type="http://schemas.openxmlformats.org/officeDocument/2006/relationships/image" Target="../media/image4.png"/><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openxmlformats.org/officeDocument/2006/relationships/image" Target="../media/image27.png"/><Relationship Id="rId5" Type="http://schemas.openxmlformats.org/officeDocument/2006/relationships/image" Target="../media/image41.png"/><Relationship Id="rId4" Type="http://schemas.openxmlformats.org/officeDocument/2006/relationships/image" Target="../media/image40.png"/></Relationships>
</file>

<file path=ppt/slides/_rels/slide2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1.xml"/><Relationship Id="rId1" Type="http://schemas.openxmlformats.org/officeDocument/2006/relationships/slideLayout" Target="../slideLayouts/slideLayout1.xml"/><Relationship Id="rId6" Type="http://schemas.openxmlformats.org/officeDocument/2006/relationships/image" Target="../media/image25.png"/><Relationship Id="rId5" Type="http://schemas.openxmlformats.org/officeDocument/2006/relationships/image" Target="../media/image23.png"/><Relationship Id="rId4" Type="http://schemas.openxmlformats.org/officeDocument/2006/relationships/image" Target="../media/image2.png"/></Relationships>
</file>

<file path=ppt/slides/_rels/slide22.xml.rels><?xml version="1.0" encoding="UTF-8" standalone="yes"?>
<Relationships xmlns="http://schemas.openxmlformats.org/package/2006/relationships"><Relationship Id="rId3" Type="http://schemas.openxmlformats.org/officeDocument/2006/relationships/image" Target="../media/image43.jpg"/><Relationship Id="rId7" Type="http://schemas.openxmlformats.org/officeDocument/2006/relationships/image" Target="../media/image4.png"/><Relationship Id="rId2" Type="http://schemas.openxmlformats.org/officeDocument/2006/relationships/notesSlide" Target="../notesSlides/notesSlide22.xml"/><Relationship Id="rId1" Type="http://schemas.openxmlformats.org/officeDocument/2006/relationships/slideLayout" Target="../slideLayouts/slideLayout1.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23.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23.xml"/><Relationship Id="rId1" Type="http://schemas.openxmlformats.org/officeDocument/2006/relationships/slideLayout" Target="../slideLayouts/slideLayout1.xml"/><Relationship Id="rId5" Type="http://schemas.openxmlformats.org/officeDocument/2006/relationships/image" Target="../media/image24.png"/><Relationship Id="rId4" Type="http://schemas.openxmlformats.org/officeDocument/2006/relationships/image" Target="../media/image2.png"/></Relationships>
</file>

<file path=ppt/slides/_rels/slide24.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24.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7.png"/><Relationship Id="rId4" Type="http://schemas.openxmlformats.org/officeDocument/2006/relationships/image" Target="../media/image49.png"/></Relationships>
</file>

<file path=ppt/slides/_rels/slide25.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25.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26.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26.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27.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27.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1.jpg"/><Relationship Id="rId7"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BFBFBF"/>
        </a:solidFill>
        <a:effectLst/>
      </p:bgPr>
    </p:bg>
    <p:spTree>
      <p:nvGrpSpPr>
        <p:cNvPr id="1" name="Shape 14"/>
        <p:cNvGrpSpPr/>
        <p:nvPr/>
      </p:nvGrpSpPr>
      <p:grpSpPr>
        <a:xfrm>
          <a:off x="0" y="0"/>
          <a:ext cx="0" cy="0"/>
          <a:chOff x="0" y="0"/>
          <a:chExt cx="0" cy="0"/>
        </a:xfrm>
      </p:grpSpPr>
      <p:pic>
        <p:nvPicPr>
          <p:cNvPr id="3" name="Рисунок 2">
            <a:extLst>
              <a:ext uri="{FF2B5EF4-FFF2-40B4-BE49-F238E27FC236}">
                <a16:creationId xmlns:a16="http://schemas.microsoft.com/office/drawing/2014/main" id="{8BF50E75-3CC2-F94C-5803-FEA32110A922}"/>
              </a:ext>
            </a:extLst>
          </p:cNvPr>
          <p:cNvPicPr>
            <a:picLocks noChangeAspect="1"/>
          </p:cNvPicPr>
          <p:nvPr/>
        </p:nvPicPr>
        <p:blipFill>
          <a:blip r:embed="rId3">
            <a:alphaModFix/>
            <a:extLst>
              <a:ext uri="{28A0092B-C50C-407E-A947-70E740481C1C}">
                <a14:useLocalDpi xmlns:a14="http://schemas.microsoft.com/office/drawing/2010/main" val="0"/>
              </a:ext>
            </a:extLst>
          </a:blip>
          <a:srcRect l="2904" t="8188" r="10942" b="8188"/>
          <a:stretch>
            <a:fillRect/>
          </a:stretch>
        </p:blipFill>
        <p:spPr>
          <a:xfrm>
            <a:off x="1" y="0"/>
            <a:ext cx="5145087" cy="9144000"/>
          </a:xfrm>
          <a:prstGeom prst="rect">
            <a:avLst/>
          </a:prstGeom>
        </p:spPr>
      </p:pic>
      <p:sp>
        <p:nvSpPr>
          <p:cNvPr id="16" name="Google Shape;16;p3"/>
          <p:cNvSpPr txBox="1"/>
          <p:nvPr/>
        </p:nvSpPr>
        <p:spPr>
          <a:xfrm>
            <a:off x="377032" y="1266103"/>
            <a:ext cx="4392612" cy="1278606"/>
          </a:xfrm>
          <a:prstGeom prst="rect">
            <a:avLst/>
          </a:prstGeom>
          <a:noFill/>
          <a:ln>
            <a:noFill/>
          </a:ln>
        </p:spPr>
        <p:txBody>
          <a:bodyPr spcFirstLastPara="1" wrap="square" lIns="0" tIns="0" rIns="0" bIns="108000" anchor="t" anchorCtr="0">
            <a:spAutoFit/>
          </a:bodyPr>
          <a:lstStyle/>
          <a:p>
            <a:pPr marL="0" marR="0" lvl="0" indent="0" algn="ctr" rtl="0">
              <a:lnSpc>
                <a:spcPct val="100000"/>
              </a:lnSpc>
              <a:spcBef>
                <a:spcPts val="0"/>
              </a:spcBef>
              <a:spcAft>
                <a:spcPts val="0"/>
              </a:spcAft>
              <a:buClr>
                <a:schemeClr val="lt1"/>
              </a:buClr>
              <a:buSzPts val="3800"/>
              <a:buFont typeface="Arial"/>
              <a:buNone/>
            </a:pPr>
            <a:r>
              <a:rPr lang="en-US" sz="3800" u="none" strike="noStrike" cap="none" dirty="0">
                <a:solidFill>
                  <a:schemeClr val="lt1"/>
                </a:solidFill>
                <a:latin typeface="Suisse Int'l Light" panose="020B0304000000000000" pitchFamily="34" charset="-78"/>
                <a:cs typeface="Suisse Int'l Light" panose="020B0304000000000000" pitchFamily="34" charset="-78"/>
                <a:sym typeface="Arial"/>
              </a:rPr>
              <a:t>Coral Detox</a:t>
            </a:r>
            <a:endParaRPr dirty="0">
              <a:latin typeface="Suisse Int'l Light" panose="020B0304000000000000" pitchFamily="34" charset="-78"/>
              <a:cs typeface="Suisse Int'l Light" panose="020B0304000000000000" pitchFamily="34" charset="-78"/>
            </a:endParaRPr>
          </a:p>
          <a:p>
            <a:pPr marL="0" marR="0" lvl="0" indent="0" algn="ctr" rtl="0">
              <a:lnSpc>
                <a:spcPct val="100000"/>
              </a:lnSpc>
              <a:spcBef>
                <a:spcPts val="0"/>
              </a:spcBef>
              <a:spcAft>
                <a:spcPts val="0"/>
              </a:spcAft>
              <a:buClr>
                <a:schemeClr val="lt1"/>
              </a:buClr>
              <a:buSzPts val="3800"/>
              <a:buFont typeface="Arial"/>
              <a:buNone/>
            </a:pPr>
            <a:r>
              <a:rPr lang="en-US" sz="3800" u="none" strike="noStrike" cap="none" dirty="0">
                <a:solidFill>
                  <a:schemeClr val="lt1"/>
                </a:solidFill>
                <a:latin typeface="Suisse Int'l Light" panose="020B0304000000000000" pitchFamily="34" charset="-78"/>
                <a:cs typeface="Suisse Int'l Light" panose="020B0304000000000000" pitchFamily="34" charset="-78"/>
                <a:sym typeface="Arial"/>
              </a:rPr>
              <a:t>Coral Detox Plus</a:t>
            </a:r>
            <a:endParaRPr dirty="0">
              <a:latin typeface="Suisse Int'l Light" panose="020B0304000000000000" pitchFamily="34" charset="-78"/>
              <a:cs typeface="Suisse Int'l Light" panose="020B0304000000000000" pitchFamily="34" charset="-78"/>
            </a:endParaRPr>
          </a:p>
        </p:txBody>
      </p:sp>
      <p:sp>
        <p:nvSpPr>
          <p:cNvPr id="17" name="Google Shape;17;p3"/>
          <p:cNvSpPr txBox="1"/>
          <p:nvPr/>
        </p:nvSpPr>
        <p:spPr>
          <a:xfrm>
            <a:off x="375444" y="2571587"/>
            <a:ext cx="4392600" cy="646500"/>
          </a:xfrm>
          <a:prstGeom prst="rect">
            <a:avLst/>
          </a:prstGeom>
          <a:noFill/>
          <a:ln>
            <a:noFill/>
          </a:ln>
        </p:spPr>
        <p:txBody>
          <a:bodyPr spcFirstLastPara="1" wrap="square" lIns="0" tIns="0" rIns="0" bIns="0" anchor="t" anchorCtr="0">
            <a:spAutoFit/>
          </a:bodyPr>
          <a:lstStyle/>
          <a:p>
            <a:pPr lvl="0" algn="ctr">
              <a:buClr>
                <a:schemeClr val="lt1"/>
              </a:buClr>
              <a:buSzPts val="1400"/>
            </a:pPr>
            <a:r>
              <a:rPr lang="en-US" sz="2100" dirty="0" err="1">
                <a:solidFill>
                  <a:schemeClr val="lt1"/>
                </a:solidFill>
                <a:latin typeface="Suisse Int'l Light" panose="020B0304000000000000" pitchFamily="34" charset="-78"/>
                <a:cs typeface="Suisse Int'l Light" panose="020B0304000000000000" pitchFamily="34" charset="-78"/>
              </a:rPr>
              <a:t>Unterstützung</a:t>
            </a:r>
            <a:r>
              <a:rPr lang="en-US" sz="2100" dirty="0">
                <a:solidFill>
                  <a:schemeClr val="lt1"/>
                </a:solidFill>
                <a:latin typeface="Suisse Int'l Light" panose="020B0304000000000000" pitchFamily="34" charset="-78"/>
                <a:cs typeface="Suisse Int'l Light" panose="020B0304000000000000" pitchFamily="34" charset="-78"/>
              </a:rPr>
              <a:t> des </a:t>
            </a:r>
            <a:r>
              <a:rPr lang="en-US" sz="2100" dirty="0" err="1">
                <a:solidFill>
                  <a:schemeClr val="lt1"/>
                </a:solidFill>
                <a:latin typeface="Suisse Int'l Light" panose="020B0304000000000000" pitchFamily="34" charset="-78"/>
                <a:cs typeface="Suisse Int'l Light" panose="020B0304000000000000" pitchFamily="34" charset="-78"/>
              </a:rPr>
              <a:t>allgemeinen</a:t>
            </a:r>
            <a:r>
              <a:rPr lang="en-US" sz="2100" dirty="0">
                <a:solidFill>
                  <a:schemeClr val="lt1"/>
                </a:solidFill>
                <a:latin typeface="Suisse Int'l Light" panose="020B0304000000000000" pitchFamily="34" charset="-78"/>
                <a:cs typeface="Suisse Int'l Light" panose="020B0304000000000000" pitchFamily="34" charset="-78"/>
              </a:rPr>
              <a:t> </a:t>
            </a:r>
            <a:r>
              <a:rPr lang="en-US" sz="2100" dirty="0" err="1">
                <a:solidFill>
                  <a:schemeClr val="lt1"/>
                </a:solidFill>
                <a:latin typeface="Suisse Int'l Light" panose="020B0304000000000000" pitchFamily="34" charset="-78"/>
                <a:cs typeface="Suisse Int'l Light" panose="020B0304000000000000" pitchFamily="34" charset="-78"/>
              </a:rPr>
              <a:t>Wohlbefindens</a:t>
            </a:r>
            <a:endParaRPr sz="2100" u="none" strike="noStrike" cap="none" dirty="0">
              <a:solidFill>
                <a:schemeClr val="lt1"/>
              </a:solidFill>
              <a:latin typeface="Suisse Int'l Light" panose="020B0304000000000000" pitchFamily="34" charset="-78"/>
              <a:cs typeface="Suisse Int'l Light" panose="020B0304000000000000" pitchFamily="34" charset="-78"/>
              <a:sym typeface="Arial"/>
            </a:endParaRPr>
          </a:p>
        </p:txBody>
      </p:sp>
      <p:pic>
        <p:nvPicPr>
          <p:cNvPr id="18" name="Google Shape;18;p3"/>
          <p:cNvPicPr preferRelativeResize="0"/>
          <p:nvPr/>
        </p:nvPicPr>
        <p:blipFill rotWithShape="1">
          <a:blip r:embed="rId4">
            <a:alphaModFix/>
          </a:blip>
          <a:srcRect/>
          <a:stretch/>
        </p:blipFill>
        <p:spPr>
          <a:xfrm>
            <a:off x="1992468" y="711593"/>
            <a:ext cx="1161739" cy="204466"/>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07"/>
        <p:cNvGrpSpPr/>
        <p:nvPr/>
      </p:nvGrpSpPr>
      <p:grpSpPr>
        <a:xfrm>
          <a:off x="0" y="0"/>
          <a:ext cx="0" cy="0"/>
          <a:chOff x="0" y="0"/>
          <a:chExt cx="0" cy="0"/>
        </a:xfrm>
      </p:grpSpPr>
      <p:pic>
        <p:nvPicPr>
          <p:cNvPr id="108" name="Google Shape;108;p12"/>
          <p:cNvPicPr preferRelativeResize="0"/>
          <p:nvPr/>
        </p:nvPicPr>
        <p:blipFill rotWithShape="1">
          <a:blip r:embed="rId3">
            <a:alphaModFix/>
          </a:blip>
          <a:srcRect l="22411" t="28951" r="7450" b="4382"/>
          <a:stretch/>
        </p:blipFill>
        <p:spPr>
          <a:xfrm>
            <a:off x="0" y="0"/>
            <a:ext cx="5145088" cy="9144000"/>
          </a:xfrm>
          <a:prstGeom prst="rect">
            <a:avLst/>
          </a:prstGeom>
          <a:noFill/>
          <a:ln>
            <a:noFill/>
          </a:ln>
        </p:spPr>
      </p:pic>
      <p:sp>
        <p:nvSpPr>
          <p:cNvPr id="109" name="Google Shape;109;p12"/>
          <p:cNvSpPr/>
          <p:nvPr/>
        </p:nvSpPr>
        <p:spPr>
          <a:xfrm>
            <a:off x="0" y="1"/>
            <a:ext cx="5145087" cy="5029199"/>
          </a:xfrm>
          <a:prstGeom prst="rect">
            <a:avLst/>
          </a:prstGeom>
          <a:gradFill>
            <a:gsLst>
              <a:gs pos="0">
                <a:srgbClr val="E9E5DB">
                  <a:alpha val="87843"/>
                </a:srgbClr>
              </a:gs>
              <a:gs pos="99000">
                <a:srgbClr val="E9E5DB">
                  <a:alpha val="0"/>
                </a:srgbClr>
              </a:gs>
              <a:gs pos="100000">
                <a:srgbClr val="E9E5DB">
                  <a:alpha val="0"/>
                </a:srgbClr>
              </a:gs>
            </a:gsLst>
            <a:lin ang="5400000" scaled="0"/>
          </a:grad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1800"/>
              <a:buFont typeface="Calibri"/>
              <a:buNone/>
            </a:pPr>
            <a:endParaRPr sz="1800" b="0" i="0" u="none" strike="noStrike" cap="none">
              <a:solidFill>
                <a:srgbClr val="000000"/>
              </a:solidFill>
              <a:latin typeface="Calibri"/>
              <a:ea typeface="Calibri"/>
              <a:cs typeface="Calibri"/>
              <a:sym typeface="Calibri"/>
            </a:endParaRPr>
          </a:p>
        </p:txBody>
      </p:sp>
      <p:sp>
        <p:nvSpPr>
          <p:cNvPr id="110" name="Google Shape;110;p12"/>
          <p:cNvSpPr txBox="1"/>
          <p:nvPr/>
        </p:nvSpPr>
        <p:spPr>
          <a:xfrm>
            <a:off x="376239" y="2420683"/>
            <a:ext cx="4392600" cy="1969770"/>
          </a:xfrm>
          <a:prstGeom prst="rect">
            <a:avLst/>
          </a:prstGeom>
          <a:noFill/>
          <a:ln>
            <a:noFill/>
          </a:ln>
        </p:spPr>
        <p:txBody>
          <a:bodyPr spcFirstLastPara="1" wrap="square" lIns="0" tIns="0" rIns="0" bIns="0" anchor="t" anchorCtr="0">
            <a:spAutoFit/>
          </a:bodyPr>
          <a:lstStyle/>
          <a:p>
            <a:pPr lvl="0">
              <a:buClr>
                <a:schemeClr val="lt1"/>
              </a:buClr>
              <a:buSzPts val="1400"/>
            </a:pPr>
            <a:r>
              <a:rPr lang="de-DE" sz="1600" dirty="0">
                <a:solidFill>
                  <a:schemeClr val="dk1"/>
                </a:solidFill>
                <a:latin typeface="Suisse Int'l Light" panose="020B0304000000000000" pitchFamily="34" charset="-78"/>
                <a:cs typeface="Suisse Int'l Light" panose="020B0304000000000000" pitchFamily="34" charset="-78"/>
              </a:rPr>
              <a:t>Viele Programme rund um Ernährung und Lebensstil werden häufig mit starken Einschränkungen verbunden.</a:t>
            </a:r>
          </a:p>
          <a:p>
            <a:pPr lvl="0">
              <a:buClr>
                <a:schemeClr val="lt1"/>
              </a:buClr>
              <a:buSzPts val="1400"/>
            </a:pPr>
            <a:r>
              <a:rPr lang="de-DE" sz="1600" dirty="0">
                <a:solidFill>
                  <a:schemeClr val="dk1"/>
                </a:solidFill>
                <a:latin typeface="Suisse Int'l Light" panose="020B0304000000000000" pitchFamily="34" charset="-78"/>
                <a:cs typeface="Suisse Int'l Light" panose="020B0304000000000000" pitchFamily="34" charset="-78"/>
              </a:rPr>
              <a:t>Coral Detox und Coral Detox Plus setzen stattdessen auf einen Ansatz, bei dem verschiedene Nährstoffe in praktischer Form kombiniert werden, um eine ausgewogene Nährstoffzufuhr zu unterstützen.</a:t>
            </a:r>
          </a:p>
        </p:txBody>
      </p:sp>
      <p:sp>
        <p:nvSpPr>
          <p:cNvPr id="111" name="Google Shape;111;p12"/>
          <p:cNvSpPr txBox="1"/>
          <p:nvPr/>
        </p:nvSpPr>
        <p:spPr>
          <a:xfrm>
            <a:off x="376239" y="684213"/>
            <a:ext cx="4392600" cy="1771500"/>
          </a:xfrm>
          <a:prstGeom prst="rect">
            <a:avLst/>
          </a:prstGeom>
          <a:noFill/>
          <a:ln>
            <a:noFill/>
          </a:ln>
        </p:spPr>
        <p:txBody>
          <a:bodyPr spcFirstLastPara="1" wrap="square" lIns="0" tIns="0" rIns="0" bIns="108000" anchor="t" anchorCtr="0">
            <a:spAutoFit/>
          </a:bodyPr>
          <a:lstStyle/>
          <a:p>
            <a:pPr lvl="0">
              <a:buClr>
                <a:schemeClr val="dk1"/>
              </a:buClr>
              <a:buSzPts val="1100"/>
            </a:pPr>
            <a:r>
              <a:rPr lang="de-DE" sz="3600" dirty="0">
                <a:solidFill>
                  <a:schemeClr val="dk1"/>
                </a:solidFill>
                <a:latin typeface="Suisse Int'l Light" panose="020B0304000000000000" pitchFamily="34" charset="-78"/>
                <a:cs typeface="Suisse Int'l Light" panose="020B0304000000000000" pitchFamily="34" charset="-78"/>
              </a:rPr>
              <a:t>Wenn bewusste Ernährung Teil des Alltags wird</a:t>
            </a:r>
            <a:endParaRPr sz="3600" dirty="0">
              <a:solidFill>
                <a:schemeClr val="dk1"/>
              </a:solidFill>
              <a:latin typeface="Suisse Int'l Light" panose="020B0304000000000000" pitchFamily="34" charset="-78"/>
              <a:cs typeface="Suisse Int'l Light" panose="020B0304000000000000" pitchFamily="34" charset="-78"/>
            </a:endParaRPr>
          </a:p>
        </p:txBody>
      </p:sp>
      <p:pic>
        <p:nvPicPr>
          <p:cNvPr id="112" name="Google Shape;112;p12"/>
          <p:cNvPicPr preferRelativeResize="0"/>
          <p:nvPr/>
        </p:nvPicPr>
        <p:blipFill rotWithShape="1">
          <a:blip r:embed="rId4">
            <a:alphaModFix/>
          </a:blip>
          <a:srcRect/>
          <a:stretch/>
        </p:blipFill>
        <p:spPr>
          <a:xfrm>
            <a:off x="4187980" y="225730"/>
            <a:ext cx="703683" cy="123848"/>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16"/>
        <p:cNvGrpSpPr/>
        <p:nvPr/>
      </p:nvGrpSpPr>
      <p:grpSpPr>
        <a:xfrm>
          <a:off x="0" y="0"/>
          <a:ext cx="0" cy="0"/>
          <a:chOff x="0" y="0"/>
          <a:chExt cx="0" cy="0"/>
        </a:xfrm>
      </p:grpSpPr>
      <p:pic>
        <p:nvPicPr>
          <p:cNvPr id="117" name="Google Shape;117;p13"/>
          <p:cNvPicPr preferRelativeResize="0"/>
          <p:nvPr/>
        </p:nvPicPr>
        <p:blipFill rotWithShape="1">
          <a:blip r:embed="rId3">
            <a:alphaModFix/>
          </a:blip>
          <a:srcRect/>
          <a:stretch/>
        </p:blipFill>
        <p:spPr>
          <a:xfrm>
            <a:off x="794" y="0"/>
            <a:ext cx="5143500" cy="9144000"/>
          </a:xfrm>
          <a:prstGeom prst="rect">
            <a:avLst/>
          </a:prstGeom>
          <a:noFill/>
          <a:ln>
            <a:noFill/>
          </a:ln>
        </p:spPr>
      </p:pic>
      <p:sp>
        <p:nvSpPr>
          <p:cNvPr id="118" name="Google Shape;118;p13"/>
          <p:cNvSpPr txBox="1"/>
          <p:nvPr/>
        </p:nvSpPr>
        <p:spPr>
          <a:xfrm>
            <a:off x="376239" y="1347266"/>
            <a:ext cx="4392612" cy="26161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chemeClr val="dk1"/>
              </a:buClr>
              <a:buSzPts val="1700"/>
              <a:buFont typeface="Arial"/>
              <a:buNone/>
            </a:pPr>
            <a:r>
              <a:rPr lang="en-US" sz="1700" dirty="0" err="1">
                <a:solidFill>
                  <a:schemeClr val="dk1"/>
                </a:solidFill>
                <a:latin typeface="Suisse Int'l Light" panose="020B0304000000000000" pitchFamily="34" charset="-78"/>
                <a:cs typeface="Suisse Int'l Light" panose="020B0304000000000000" pitchFamily="34" charset="-78"/>
              </a:rPr>
              <a:t>Basisversion</a:t>
            </a:r>
            <a:r>
              <a:rPr lang="en-US" sz="1700" dirty="0">
                <a:solidFill>
                  <a:schemeClr val="dk1"/>
                </a:solidFill>
                <a:latin typeface="Suisse Int'l Light" panose="020B0304000000000000" pitchFamily="34" charset="-78"/>
                <a:cs typeface="Suisse Int'l Light" panose="020B0304000000000000" pitchFamily="34" charset="-78"/>
              </a:rPr>
              <a:t> des </a:t>
            </a:r>
            <a:r>
              <a:rPr lang="en-US" sz="1700" dirty="0" err="1">
                <a:solidFill>
                  <a:schemeClr val="dk1"/>
                </a:solidFill>
                <a:latin typeface="Suisse Int'l Light" panose="020B0304000000000000" pitchFamily="34" charset="-78"/>
                <a:cs typeface="Suisse Int'l Light" panose="020B0304000000000000" pitchFamily="34" charset="-78"/>
              </a:rPr>
              <a:t>Programms</a:t>
            </a:r>
            <a:endParaRPr dirty="0">
              <a:latin typeface="Suisse Int'l Light" panose="020B0304000000000000" pitchFamily="34" charset="-78"/>
              <a:cs typeface="Suisse Int'l Light" panose="020B0304000000000000" pitchFamily="34" charset="-78"/>
            </a:endParaRPr>
          </a:p>
        </p:txBody>
      </p:sp>
      <p:sp>
        <p:nvSpPr>
          <p:cNvPr id="119" name="Google Shape;119;p13"/>
          <p:cNvSpPr txBox="1"/>
          <p:nvPr/>
        </p:nvSpPr>
        <p:spPr>
          <a:xfrm>
            <a:off x="376239" y="684213"/>
            <a:ext cx="4392612" cy="663053"/>
          </a:xfrm>
          <a:prstGeom prst="rect">
            <a:avLst/>
          </a:prstGeom>
          <a:noFill/>
          <a:ln>
            <a:noFill/>
          </a:ln>
        </p:spPr>
        <p:txBody>
          <a:bodyPr spcFirstLastPara="1" wrap="square" lIns="0" tIns="0" rIns="0" bIns="108000" anchor="t" anchorCtr="0">
            <a:spAutoFit/>
          </a:bodyPr>
          <a:lstStyle/>
          <a:p>
            <a:pPr marL="0" marR="0" lvl="0" indent="0" algn="l" rtl="0">
              <a:lnSpc>
                <a:spcPct val="100000"/>
              </a:lnSpc>
              <a:spcBef>
                <a:spcPts val="0"/>
              </a:spcBef>
              <a:spcAft>
                <a:spcPts val="0"/>
              </a:spcAft>
              <a:buClr>
                <a:schemeClr val="dk1"/>
              </a:buClr>
              <a:buSzPts val="3600"/>
              <a:buFont typeface="Arial"/>
              <a:buNone/>
            </a:pPr>
            <a:r>
              <a:rPr lang="en-US" sz="3600" u="none" strike="noStrike" cap="none" dirty="0">
                <a:solidFill>
                  <a:schemeClr val="dk1"/>
                </a:solidFill>
                <a:latin typeface="Suisse Int'l Light" panose="020B0304000000000000" pitchFamily="34" charset="-78"/>
                <a:cs typeface="Suisse Int'l Light" panose="020B0304000000000000" pitchFamily="34" charset="-78"/>
                <a:sym typeface="Arial"/>
              </a:rPr>
              <a:t>Coral Detox</a:t>
            </a:r>
            <a:endParaRPr dirty="0">
              <a:latin typeface="Suisse Int'l Light" panose="020B0304000000000000" pitchFamily="34" charset="-78"/>
              <a:cs typeface="Suisse Int'l Light" panose="020B0304000000000000" pitchFamily="34" charset="-78"/>
            </a:endParaRPr>
          </a:p>
        </p:txBody>
      </p:sp>
      <p:pic>
        <p:nvPicPr>
          <p:cNvPr id="120" name="Google Shape;120;p13"/>
          <p:cNvPicPr preferRelativeResize="0"/>
          <p:nvPr/>
        </p:nvPicPr>
        <p:blipFill rotWithShape="1">
          <a:blip r:embed="rId4">
            <a:alphaModFix/>
          </a:blip>
          <a:srcRect/>
          <a:stretch/>
        </p:blipFill>
        <p:spPr>
          <a:xfrm>
            <a:off x="4187979" y="225969"/>
            <a:ext cx="703684" cy="123848"/>
          </a:xfrm>
          <a:prstGeom prst="rect">
            <a:avLst/>
          </a:prstGeom>
          <a:noFill/>
          <a:ln>
            <a:noFill/>
          </a:ln>
        </p:spPr>
      </p:pic>
      <p:sp>
        <p:nvSpPr>
          <p:cNvPr id="121" name="Google Shape;121;p13"/>
          <p:cNvSpPr txBox="1"/>
          <p:nvPr/>
        </p:nvSpPr>
        <p:spPr>
          <a:xfrm>
            <a:off x="376239" y="1872934"/>
            <a:ext cx="4392600" cy="7851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Clr>
                <a:schemeClr val="dk1"/>
              </a:buClr>
              <a:buSzPts val="1100"/>
              <a:buFont typeface="Arial"/>
              <a:buNone/>
            </a:pPr>
            <a:r>
              <a:rPr lang="en-US" sz="1700" dirty="0">
                <a:solidFill>
                  <a:schemeClr val="dk1"/>
                </a:solidFill>
                <a:latin typeface="Suisse Int'l Light" panose="020B0304000000000000" pitchFamily="34" charset="-78"/>
                <a:cs typeface="Suisse Int'l Light" panose="020B0304000000000000" pitchFamily="34" charset="-78"/>
              </a:rPr>
              <a:t>4 </a:t>
            </a:r>
            <a:r>
              <a:rPr lang="en-US" sz="1700" dirty="0" err="1">
                <a:solidFill>
                  <a:schemeClr val="dk1"/>
                </a:solidFill>
                <a:latin typeface="Suisse Int'l Light" panose="020B0304000000000000" pitchFamily="34" charset="-78"/>
                <a:cs typeface="Suisse Int'l Light" panose="020B0304000000000000" pitchFamily="34" charset="-78"/>
              </a:rPr>
              <a:t>Produkte</a:t>
            </a:r>
            <a:r>
              <a:rPr lang="en-US" sz="1700" dirty="0">
                <a:solidFill>
                  <a:schemeClr val="dk1"/>
                </a:solidFill>
                <a:latin typeface="Suisse Int'l Light" panose="020B0304000000000000" pitchFamily="34" charset="-78"/>
                <a:cs typeface="Suisse Int'l Light" panose="020B0304000000000000" pitchFamily="34" charset="-78"/>
              </a:rPr>
              <a:t> für </a:t>
            </a:r>
            <a:r>
              <a:rPr lang="en-US" sz="1700" dirty="0" err="1">
                <a:solidFill>
                  <a:schemeClr val="dk1"/>
                </a:solidFill>
                <a:latin typeface="Suisse Int'l Light" panose="020B0304000000000000" pitchFamily="34" charset="-78"/>
                <a:cs typeface="Suisse Int'l Light" panose="020B0304000000000000" pitchFamily="34" charset="-78"/>
              </a:rPr>
              <a:t>eine</a:t>
            </a:r>
            <a:r>
              <a:rPr lang="en-US" sz="1700" dirty="0">
                <a:solidFill>
                  <a:schemeClr val="dk1"/>
                </a:solidFill>
                <a:latin typeface="Suisse Int'l Light" panose="020B0304000000000000" pitchFamily="34" charset="-78"/>
                <a:cs typeface="Suisse Int'l Light" panose="020B0304000000000000" pitchFamily="34" charset="-78"/>
              </a:rPr>
              <a:t> 30-tägige </a:t>
            </a:r>
            <a:r>
              <a:rPr lang="en-US" sz="1700" dirty="0" err="1">
                <a:solidFill>
                  <a:schemeClr val="dk1"/>
                </a:solidFill>
                <a:latin typeface="Suisse Int'l Light" panose="020B0304000000000000" pitchFamily="34" charset="-78"/>
                <a:cs typeface="Suisse Int'l Light" panose="020B0304000000000000" pitchFamily="34" charset="-78"/>
              </a:rPr>
              <a:t>Einnahme</a:t>
            </a:r>
            <a:r>
              <a:rPr lang="en-US" sz="1700" dirty="0">
                <a:solidFill>
                  <a:schemeClr val="dk1"/>
                </a:solidFill>
                <a:latin typeface="Suisse Int'l Light" panose="020B0304000000000000" pitchFamily="34" charset="-78"/>
                <a:cs typeface="Suisse Int'l Light" panose="020B0304000000000000" pitchFamily="34" charset="-78"/>
              </a:rPr>
              <a:t>.</a:t>
            </a:r>
            <a:endParaRPr sz="1700" dirty="0">
              <a:solidFill>
                <a:schemeClr val="dk1"/>
              </a:solidFill>
              <a:latin typeface="Suisse Int'l Light" panose="020B0304000000000000" pitchFamily="34" charset="-78"/>
              <a:cs typeface="Suisse Int'l Light" panose="020B0304000000000000" pitchFamily="34" charset="-78"/>
            </a:endParaRPr>
          </a:p>
          <a:p>
            <a:pPr marL="0" lvl="0" indent="0" algn="l" rtl="0">
              <a:spcBef>
                <a:spcPts val="0"/>
              </a:spcBef>
              <a:spcAft>
                <a:spcPts val="0"/>
              </a:spcAft>
              <a:buClr>
                <a:schemeClr val="dk1"/>
              </a:buClr>
              <a:buSzPts val="1100"/>
              <a:buFont typeface="Arial"/>
              <a:buNone/>
            </a:pPr>
            <a:r>
              <a:rPr lang="en-US" sz="1700" dirty="0" err="1">
                <a:solidFill>
                  <a:schemeClr val="dk1"/>
                </a:solidFill>
                <a:latin typeface="Suisse Int'l Light" panose="020B0304000000000000" pitchFamily="34" charset="-78"/>
                <a:cs typeface="Suisse Int'l Light" panose="020B0304000000000000" pitchFamily="34" charset="-78"/>
              </a:rPr>
              <a:t>Enthält</a:t>
            </a:r>
            <a:r>
              <a:rPr lang="en-US" sz="1700" dirty="0">
                <a:solidFill>
                  <a:schemeClr val="dk1"/>
                </a:solidFill>
                <a:latin typeface="Suisse Int'l Light" panose="020B0304000000000000" pitchFamily="34" charset="-78"/>
                <a:cs typeface="Suisse Int'l Light" panose="020B0304000000000000" pitchFamily="34" charset="-78"/>
              </a:rPr>
              <a:t> Enzyme, </a:t>
            </a:r>
            <a:r>
              <a:rPr lang="en-US" sz="1700" dirty="0" err="1">
                <a:solidFill>
                  <a:schemeClr val="dk1"/>
                </a:solidFill>
                <a:latin typeface="Suisse Int'l Light" panose="020B0304000000000000" pitchFamily="34" charset="-78"/>
                <a:cs typeface="Suisse Int'l Light" panose="020B0304000000000000" pitchFamily="34" charset="-78"/>
              </a:rPr>
              <a:t>Phospholipide</a:t>
            </a:r>
            <a:r>
              <a:rPr lang="en-US" sz="1700" dirty="0">
                <a:solidFill>
                  <a:schemeClr val="dk1"/>
                </a:solidFill>
                <a:latin typeface="Suisse Int'l Light" panose="020B0304000000000000" pitchFamily="34" charset="-78"/>
                <a:cs typeface="Suisse Int'l Light" panose="020B0304000000000000" pitchFamily="34" charset="-78"/>
              </a:rPr>
              <a:t>, </a:t>
            </a:r>
            <a:r>
              <a:rPr lang="en-US" sz="1700" dirty="0" err="1">
                <a:solidFill>
                  <a:schemeClr val="dk1"/>
                </a:solidFill>
                <a:latin typeface="Suisse Int'l Light" panose="020B0304000000000000" pitchFamily="34" charset="-78"/>
                <a:cs typeface="Suisse Int'l Light" panose="020B0304000000000000" pitchFamily="34" charset="-78"/>
              </a:rPr>
              <a:t>Vitamine</a:t>
            </a:r>
            <a:r>
              <a:rPr lang="en-US" sz="1700" dirty="0">
                <a:solidFill>
                  <a:schemeClr val="dk1"/>
                </a:solidFill>
                <a:latin typeface="Suisse Int'l Light" panose="020B0304000000000000" pitchFamily="34" charset="-78"/>
                <a:cs typeface="Suisse Int'l Light" panose="020B0304000000000000" pitchFamily="34" charset="-78"/>
              </a:rPr>
              <a:t> und </a:t>
            </a:r>
            <a:r>
              <a:rPr lang="en-US" sz="1700" dirty="0" err="1">
                <a:solidFill>
                  <a:schemeClr val="dk1"/>
                </a:solidFill>
                <a:latin typeface="Suisse Int'l Light" panose="020B0304000000000000" pitchFamily="34" charset="-78"/>
                <a:cs typeface="Suisse Int'l Light" panose="020B0304000000000000" pitchFamily="34" charset="-78"/>
              </a:rPr>
              <a:t>Mineralstoffe</a:t>
            </a:r>
            <a:r>
              <a:rPr lang="en-US" sz="1700" dirty="0">
                <a:solidFill>
                  <a:schemeClr val="dk1"/>
                </a:solidFill>
                <a:latin typeface="Suisse Int'l Light" panose="020B0304000000000000" pitchFamily="34" charset="-78"/>
                <a:cs typeface="Suisse Int'l Light" panose="020B0304000000000000" pitchFamily="34" charset="-78"/>
              </a:rPr>
              <a:t>.</a:t>
            </a:r>
            <a:endParaRPr sz="2000" dirty="0">
              <a:solidFill>
                <a:schemeClr val="dk1"/>
              </a:solidFill>
              <a:latin typeface="Suisse Int'l Light" panose="020B0304000000000000" pitchFamily="34" charset="-78"/>
              <a:cs typeface="Suisse Int'l Light" panose="020B0304000000000000" pitchFamily="34" charset="-78"/>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pic>
        <p:nvPicPr>
          <p:cNvPr id="126" name="Google Shape;126;p14"/>
          <p:cNvPicPr preferRelativeResize="0"/>
          <p:nvPr/>
        </p:nvPicPr>
        <p:blipFill rotWithShape="1">
          <a:blip r:embed="rId3">
            <a:alphaModFix/>
          </a:blip>
          <a:srcRect/>
          <a:stretch/>
        </p:blipFill>
        <p:spPr>
          <a:xfrm>
            <a:off x="794" y="0"/>
            <a:ext cx="5143500" cy="9144000"/>
          </a:xfrm>
          <a:prstGeom prst="rect">
            <a:avLst/>
          </a:prstGeom>
          <a:noFill/>
          <a:ln>
            <a:noFill/>
          </a:ln>
        </p:spPr>
      </p:pic>
      <p:sp>
        <p:nvSpPr>
          <p:cNvPr id="127" name="Google Shape;127;p14"/>
          <p:cNvSpPr txBox="1"/>
          <p:nvPr/>
        </p:nvSpPr>
        <p:spPr>
          <a:xfrm>
            <a:off x="376239" y="1347266"/>
            <a:ext cx="4392612" cy="26161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chemeClr val="dk1"/>
              </a:buClr>
              <a:buSzPts val="1700"/>
              <a:buFont typeface="Arial"/>
              <a:buNone/>
            </a:pPr>
            <a:r>
              <a:rPr lang="en-US" sz="1700" dirty="0" err="1">
                <a:solidFill>
                  <a:schemeClr val="dk1"/>
                </a:solidFill>
                <a:latin typeface="Suisse Int'l Light" panose="020B0304000000000000" pitchFamily="34" charset="-78"/>
                <a:cs typeface="Suisse Int'l Light" panose="020B0304000000000000" pitchFamily="34" charset="-78"/>
              </a:rPr>
              <a:t>Erweiterte</a:t>
            </a:r>
            <a:r>
              <a:rPr lang="en-US" sz="1700" dirty="0">
                <a:solidFill>
                  <a:schemeClr val="dk1"/>
                </a:solidFill>
                <a:latin typeface="Suisse Int'l Light" panose="020B0304000000000000" pitchFamily="34" charset="-78"/>
                <a:cs typeface="Suisse Int'l Light" panose="020B0304000000000000" pitchFamily="34" charset="-78"/>
              </a:rPr>
              <a:t> Version des </a:t>
            </a:r>
            <a:r>
              <a:rPr lang="en-US" sz="1700" dirty="0" err="1">
                <a:solidFill>
                  <a:schemeClr val="dk1"/>
                </a:solidFill>
                <a:latin typeface="Suisse Int'l Light" panose="020B0304000000000000" pitchFamily="34" charset="-78"/>
                <a:cs typeface="Suisse Int'l Light" panose="020B0304000000000000" pitchFamily="34" charset="-78"/>
              </a:rPr>
              <a:t>Programms</a:t>
            </a:r>
            <a:endParaRPr dirty="0">
              <a:latin typeface="Suisse Int'l Light" panose="020B0304000000000000" pitchFamily="34" charset="-78"/>
              <a:cs typeface="Suisse Int'l Light" panose="020B0304000000000000" pitchFamily="34" charset="-78"/>
            </a:endParaRPr>
          </a:p>
        </p:txBody>
      </p:sp>
      <p:sp>
        <p:nvSpPr>
          <p:cNvPr id="128" name="Google Shape;128;p14"/>
          <p:cNvSpPr txBox="1"/>
          <p:nvPr/>
        </p:nvSpPr>
        <p:spPr>
          <a:xfrm>
            <a:off x="376239" y="684213"/>
            <a:ext cx="4392612" cy="663053"/>
          </a:xfrm>
          <a:prstGeom prst="rect">
            <a:avLst/>
          </a:prstGeom>
          <a:noFill/>
          <a:ln>
            <a:noFill/>
          </a:ln>
        </p:spPr>
        <p:txBody>
          <a:bodyPr spcFirstLastPara="1" wrap="square" lIns="0" tIns="0" rIns="0" bIns="108000" anchor="t" anchorCtr="0">
            <a:spAutoFit/>
          </a:bodyPr>
          <a:lstStyle/>
          <a:p>
            <a:pPr marL="0" marR="0" lvl="0" indent="0" algn="l" rtl="0">
              <a:lnSpc>
                <a:spcPct val="100000"/>
              </a:lnSpc>
              <a:spcBef>
                <a:spcPts val="0"/>
              </a:spcBef>
              <a:spcAft>
                <a:spcPts val="0"/>
              </a:spcAft>
              <a:buClr>
                <a:schemeClr val="dk1"/>
              </a:buClr>
              <a:buSzPts val="3600"/>
              <a:buFont typeface="Arial"/>
              <a:buNone/>
            </a:pPr>
            <a:r>
              <a:rPr lang="en-US" sz="3600" u="none" strike="noStrike" cap="none" dirty="0">
                <a:solidFill>
                  <a:schemeClr val="dk1"/>
                </a:solidFill>
                <a:latin typeface="Suisse Int'l Light" panose="020B0304000000000000" pitchFamily="34" charset="-78"/>
                <a:cs typeface="Suisse Int'l Light" panose="020B0304000000000000" pitchFamily="34" charset="-78"/>
                <a:sym typeface="Arial"/>
              </a:rPr>
              <a:t>Coral Detox Plus</a:t>
            </a:r>
            <a:endParaRPr dirty="0">
              <a:latin typeface="Suisse Int'l Light" panose="020B0304000000000000" pitchFamily="34" charset="-78"/>
              <a:cs typeface="Suisse Int'l Light" panose="020B0304000000000000" pitchFamily="34" charset="-78"/>
            </a:endParaRPr>
          </a:p>
        </p:txBody>
      </p:sp>
      <p:pic>
        <p:nvPicPr>
          <p:cNvPr id="129" name="Google Shape;129;p14"/>
          <p:cNvPicPr preferRelativeResize="0"/>
          <p:nvPr/>
        </p:nvPicPr>
        <p:blipFill rotWithShape="1">
          <a:blip r:embed="rId4">
            <a:alphaModFix/>
          </a:blip>
          <a:srcRect/>
          <a:stretch/>
        </p:blipFill>
        <p:spPr>
          <a:xfrm>
            <a:off x="4187979" y="225969"/>
            <a:ext cx="703684" cy="123848"/>
          </a:xfrm>
          <a:prstGeom prst="rect">
            <a:avLst/>
          </a:prstGeom>
          <a:noFill/>
          <a:ln>
            <a:noFill/>
          </a:ln>
        </p:spPr>
      </p:pic>
      <p:sp>
        <p:nvSpPr>
          <p:cNvPr id="130" name="Google Shape;130;p14"/>
          <p:cNvSpPr txBox="1"/>
          <p:nvPr/>
        </p:nvSpPr>
        <p:spPr>
          <a:xfrm>
            <a:off x="376239" y="1879514"/>
            <a:ext cx="4392600" cy="78483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Clr>
                <a:schemeClr val="dk1"/>
              </a:buClr>
              <a:buSzPts val="1100"/>
              <a:buFont typeface="Arial"/>
              <a:buNone/>
            </a:pPr>
            <a:r>
              <a:rPr lang="en-US" sz="1700" dirty="0">
                <a:solidFill>
                  <a:schemeClr val="dk1"/>
                </a:solidFill>
                <a:latin typeface="Suisse Int'l Light" panose="020B0304000000000000" pitchFamily="34" charset="-78"/>
                <a:cs typeface="Suisse Int'l Light" panose="020B0304000000000000" pitchFamily="34" charset="-78"/>
              </a:rPr>
              <a:t>6 </a:t>
            </a:r>
            <a:r>
              <a:rPr lang="en-US" sz="1700" dirty="0" err="1">
                <a:solidFill>
                  <a:schemeClr val="dk1"/>
                </a:solidFill>
                <a:latin typeface="Suisse Int'l Light" panose="020B0304000000000000" pitchFamily="34" charset="-78"/>
                <a:cs typeface="Suisse Int'l Light" panose="020B0304000000000000" pitchFamily="34" charset="-78"/>
              </a:rPr>
              <a:t>Produkte</a:t>
            </a:r>
            <a:r>
              <a:rPr lang="en-US" sz="1700" dirty="0">
                <a:solidFill>
                  <a:schemeClr val="dk1"/>
                </a:solidFill>
                <a:latin typeface="Suisse Int'l Light" panose="020B0304000000000000" pitchFamily="34" charset="-78"/>
                <a:cs typeface="Suisse Int'l Light" panose="020B0304000000000000" pitchFamily="34" charset="-78"/>
              </a:rPr>
              <a:t> für </a:t>
            </a:r>
            <a:r>
              <a:rPr lang="en-US" sz="1700" dirty="0" err="1">
                <a:solidFill>
                  <a:schemeClr val="dk1"/>
                </a:solidFill>
                <a:latin typeface="Suisse Int'l Light" panose="020B0304000000000000" pitchFamily="34" charset="-78"/>
                <a:cs typeface="Suisse Int'l Light" panose="020B0304000000000000" pitchFamily="34" charset="-78"/>
              </a:rPr>
              <a:t>eine</a:t>
            </a:r>
            <a:r>
              <a:rPr lang="en-US" sz="1700" dirty="0">
                <a:solidFill>
                  <a:schemeClr val="dk1"/>
                </a:solidFill>
                <a:latin typeface="Suisse Int'l Light" panose="020B0304000000000000" pitchFamily="34" charset="-78"/>
                <a:cs typeface="Suisse Int'l Light" panose="020B0304000000000000" pitchFamily="34" charset="-78"/>
              </a:rPr>
              <a:t> 30-tägige </a:t>
            </a:r>
            <a:r>
              <a:rPr lang="en-US" sz="1700" dirty="0" err="1">
                <a:solidFill>
                  <a:schemeClr val="dk1"/>
                </a:solidFill>
                <a:latin typeface="Suisse Int'l Light" panose="020B0304000000000000" pitchFamily="34" charset="-78"/>
                <a:cs typeface="Suisse Int'l Light" panose="020B0304000000000000" pitchFamily="34" charset="-78"/>
              </a:rPr>
              <a:t>Einnahme</a:t>
            </a:r>
            <a:r>
              <a:rPr lang="en-US" sz="1700" dirty="0">
                <a:solidFill>
                  <a:schemeClr val="dk1"/>
                </a:solidFill>
                <a:latin typeface="Suisse Int'l Light" panose="020B0304000000000000" pitchFamily="34" charset="-78"/>
                <a:cs typeface="Suisse Int'l Light" panose="020B0304000000000000" pitchFamily="34" charset="-78"/>
              </a:rPr>
              <a:t>.</a:t>
            </a:r>
            <a:endParaRPr sz="1700" dirty="0">
              <a:solidFill>
                <a:schemeClr val="dk1"/>
              </a:solidFill>
              <a:latin typeface="Suisse Int'l Light" panose="020B0304000000000000" pitchFamily="34" charset="-78"/>
              <a:cs typeface="Suisse Int'l Light" panose="020B0304000000000000" pitchFamily="34" charset="-78"/>
            </a:endParaRPr>
          </a:p>
          <a:p>
            <a:pPr lvl="0">
              <a:buClr>
                <a:schemeClr val="dk1"/>
              </a:buClr>
              <a:buSzPts val="1100"/>
            </a:pPr>
            <a:r>
              <a:rPr lang="en-US" sz="1700" dirty="0" err="1">
                <a:solidFill>
                  <a:schemeClr val="dk1"/>
                </a:solidFill>
                <a:latin typeface="Suisse Int'l Light" panose="020B0304000000000000" pitchFamily="34" charset="-78"/>
                <a:cs typeface="Suisse Int'l Light" panose="020B0304000000000000" pitchFamily="34" charset="-78"/>
              </a:rPr>
              <a:t>Enthält</a:t>
            </a:r>
            <a:r>
              <a:rPr lang="en-US" sz="1700" dirty="0">
                <a:solidFill>
                  <a:schemeClr val="dk1"/>
                </a:solidFill>
                <a:latin typeface="Suisse Int'l Light" panose="020B0304000000000000" pitchFamily="34" charset="-78"/>
                <a:cs typeface="Suisse Int'l Light" panose="020B0304000000000000" pitchFamily="34" charset="-78"/>
              </a:rPr>
              <a:t> Enzyme, </a:t>
            </a:r>
            <a:r>
              <a:rPr lang="en-US" sz="1700" dirty="0" err="1">
                <a:solidFill>
                  <a:schemeClr val="dk1"/>
                </a:solidFill>
                <a:latin typeface="Suisse Int'l Light" panose="020B0304000000000000" pitchFamily="34" charset="-78"/>
                <a:cs typeface="Suisse Int'l Light" panose="020B0304000000000000" pitchFamily="34" charset="-78"/>
              </a:rPr>
              <a:t>Phospholipide</a:t>
            </a:r>
            <a:r>
              <a:rPr lang="en-US" sz="1700" dirty="0">
                <a:solidFill>
                  <a:schemeClr val="dk1"/>
                </a:solidFill>
                <a:latin typeface="Suisse Int'l Light" panose="020B0304000000000000" pitchFamily="34" charset="-78"/>
                <a:cs typeface="Suisse Int'l Light" panose="020B0304000000000000" pitchFamily="34" charset="-78"/>
              </a:rPr>
              <a:t>, </a:t>
            </a:r>
            <a:r>
              <a:rPr lang="en-US" sz="1700" dirty="0" err="1">
                <a:solidFill>
                  <a:schemeClr val="dk1"/>
                </a:solidFill>
                <a:latin typeface="Suisse Int'l Light" panose="020B0304000000000000" pitchFamily="34" charset="-78"/>
                <a:cs typeface="Suisse Int'l Light" panose="020B0304000000000000" pitchFamily="34" charset="-78"/>
              </a:rPr>
              <a:t>Vitamine</a:t>
            </a:r>
            <a:r>
              <a:rPr lang="en-US" sz="1700" dirty="0">
                <a:solidFill>
                  <a:schemeClr val="dk1"/>
                </a:solidFill>
                <a:latin typeface="Suisse Int'l Light" panose="020B0304000000000000" pitchFamily="34" charset="-78"/>
                <a:cs typeface="Suisse Int'l Light" panose="020B0304000000000000" pitchFamily="34" charset="-78"/>
              </a:rPr>
              <a:t>, </a:t>
            </a:r>
            <a:r>
              <a:rPr lang="en-US" sz="1700" dirty="0" err="1">
                <a:solidFill>
                  <a:schemeClr val="dk1"/>
                </a:solidFill>
                <a:latin typeface="Suisse Int'l Light" panose="020B0304000000000000" pitchFamily="34" charset="-78"/>
                <a:cs typeface="Suisse Int'l Light" panose="020B0304000000000000" pitchFamily="34" charset="-78"/>
              </a:rPr>
              <a:t>Mineralien</a:t>
            </a:r>
            <a:r>
              <a:rPr lang="en-US" sz="1700" dirty="0">
                <a:solidFill>
                  <a:schemeClr val="dk1"/>
                </a:solidFill>
                <a:latin typeface="Suisse Int'l Light" panose="020B0304000000000000" pitchFamily="34" charset="-78"/>
                <a:cs typeface="Suisse Int'l Light" panose="020B0304000000000000" pitchFamily="34" charset="-78"/>
              </a:rPr>
              <a:t> und </a:t>
            </a:r>
            <a:r>
              <a:rPr lang="en-US" sz="1700" dirty="0" err="1">
                <a:solidFill>
                  <a:schemeClr val="dk1"/>
                </a:solidFill>
                <a:latin typeface="Suisse Int'l Light" panose="020B0304000000000000" pitchFamily="34" charset="-78"/>
                <a:cs typeface="Suisse Int'l Light" panose="020B0304000000000000" pitchFamily="34" charset="-78"/>
              </a:rPr>
              <a:t>Phytonährstoffe</a:t>
            </a:r>
            <a:r>
              <a:rPr lang="en-US" sz="1700" dirty="0">
                <a:solidFill>
                  <a:schemeClr val="dk1"/>
                </a:solidFill>
                <a:latin typeface="Suisse Int'l Light" panose="020B0304000000000000" pitchFamily="34" charset="-78"/>
                <a:cs typeface="Suisse Int'l Light" panose="020B0304000000000000" pitchFamily="34" charset="-78"/>
              </a:rPr>
              <a:t>.</a:t>
            </a:r>
            <a:endParaRPr sz="2000" dirty="0">
              <a:solidFill>
                <a:schemeClr val="dk1"/>
              </a:solidFill>
              <a:latin typeface="Suisse Int'l Light" panose="020B0304000000000000" pitchFamily="34" charset="-78"/>
              <a:cs typeface="Suisse Int'l Light" panose="020B0304000000000000" pitchFamily="34" charset="-78"/>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35"/>
        <p:cNvGrpSpPr/>
        <p:nvPr/>
      </p:nvGrpSpPr>
      <p:grpSpPr>
        <a:xfrm>
          <a:off x="0" y="0"/>
          <a:ext cx="0" cy="0"/>
          <a:chOff x="0" y="0"/>
          <a:chExt cx="0" cy="0"/>
        </a:xfrm>
      </p:grpSpPr>
      <p:pic>
        <p:nvPicPr>
          <p:cNvPr id="136" name="Google Shape;136;p15"/>
          <p:cNvPicPr preferRelativeResize="0"/>
          <p:nvPr/>
        </p:nvPicPr>
        <p:blipFill rotWithShape="1">
          <a:blip r:embed="rId3">
            <a:alphaModFix/>
          </a:blip>
          <a:srcRect/>
          <a:stretch/>
        </p:blipFill>
        <p:spPr>
          <a:xfrm>
            <a:off x="794" y="0"/>
            <a:ext cx="5143500" cy="9144000"/>
          </a:xfrm>
          <a:prstGeom prst="rect">
            <a:avLst/>
          </a:prstGeom>
          <a:noFill/>
          <a:ln>
            <a:noFill/>
          </a:ln>
        </p:spPr>
      </p:pic>
      <p:sp>
        <p:nvSpPr>
          <p:cNvPr id="137" name="Google Shape;137;p15"/>
          <p:cNvSpPr/>
          <p:nvPr/>
        </p:nvSpPr>
        <p:spPr>
          <a:xfrm>
            <a:off x="382079" y="714371"/>
            <a:ext cx="4528548" cy="657222"/>
          </a:xfrm>
          <a:prstGeom prst="rect">
            <a:avLst/>
          </a:prstGeom>
          <a:noFill/>
          <a:ln>
            <a:noFill/>
          </a:ln>
        </p:spPr>
        <p:txBody>
          <a:bodyPr spcFirstLastPara="1" wrap="square" lIns="0" tIns="0" rIns="0" bIns="0" anchor="t" anchorCtr="0">
            <a:noAutofit/>
          </a:bodyPr>
          <a:lstStyle/>
          <a:p>
            <a:pPr marL="0" marR="0" lvl="0" indent="0" algn="l" rtl="0">
              <a:lnSpc>
                <a:spcPct val="112500"/>
              </a:lnSpc>
              <a:spcBef>
                <a:spcPts val="0"/>
              </a:spcBef>
              <a:spcAft>
                <a:spcPts val="0"/>
              </a:spcAft>
              <a:buClr>
                <a:srgbClr val="FFFFFF"/>
              </a:buClr>
              <a:buSzPts val="3600"/>
              <a:buFont typeface="Arial"/>
              <a:buNone/>
            </a:pPr>
            <a:r>
              <a:rPr lang="en-US" sz="3600" u="none" strike="noStrike" cap="none" dirty="0">
                <a:solidFill>
                  <a:srgbClr val="FFFFFF"/>
                </a:solidFill>
                <a:latin typeface="Suisse Int'l Light" panose="020B0304000000000000" pitchFamily="34" charset="-78"/>
                <a:cs typeface="Suisse Int'l Light" panose="020B0304000000000000" pitchFamily="34" charset="-78"/>
                <a:sym typeface="Arial"/>
              </a:rPr>
              <a:t>Assimilator</a:t>
            </a:r>
            <a:endParaRPr sz="3600" u="none" strike="noStrike" cap="none" dirty="0">
              <a:solidFill>
                <a:srgbClr val="000000"/>
              </a:solidFill>
              <a:latin typeface="Suisse Int'l Light" panose="020B0304000000000000" pitchFamily="34" charset="-78"/>
              <a:ea typeface="Calibri"/>
              <a:cs typeface="Suisse Int'l Light" panose="020B0304000000000000" pitchFamily="34" charset="-78"/>
              <a:sym typeface="Calibri"/>
            </a:endParaRPr>
          </a:p>
        </p:txBody>
      </p:sp>
      <p:sp>
        <p:nvSpPr>
          <p:cNvPr id="138" name="Google Shape;138;p15"/>
          <p:cNvSpPr/>
          <p:nvPr/>
        </p:nvSpPr>
        <p:spPr>
          <a:xfrm>
            <a:off x="382079" y="1623242"/>
            <a:ext cx="4458707" cy="1070731"/>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chemeClr val="dk1"/>
              </a:buClr>
              <a:buSzPts val="1100"/>
              <a:buFont typeface="Arial"/>
              <a:buNone/>
            </a:pPr>
            <a:r>
              <a:rPr lang="en-US" sz="1700" dirty="0">
                <a:solidFill>
                  <a:schemeClr val="lt1"/>
                </a:solidFill>
                <a:latin typeface="Suisse Int'l Light" panose="020B0304000000000000" pitchFamily="34" charset="-78"/>
                <a:cs typeface="Suisse Int'l Light" panose="020B0304000000000000" pitchFamily="34" charset="-78"/>
              </a:rPr>
              <a:t>Ein </a:t>
            </a:r>
            <a:r>
              <a:rPr lang="en-US" sz="1700" dirty="0" err="1">
                <a:solidFill>
                  <a:schemeClr val="lt1"/>
                </a:solidFill>
                <a:latin typeface="Suisse Int'l Light" panose="020B0304000000000000" pitchFamily="34" charset="-78"/>
                <a:cs typeface="Suisse Int'l Light" panose="020B0304000000000000" pitchFamily="34" charset="-78"/>
              </a:rPr>
              <a:t>Komplex</a:t>
            </a:r>
            <a:r>
              <a:rPr lang="en-US" sz="1700" dirty="0">
                <a:solidFill>
                  <a:schemeClr val="lt1"/>
                </a:solidFill>
                <a:latin typeface="Suisse Int'l Light" panose="020B0304000000000000" pitchFamily="34" charset="-78"/>
                <a:cs typeface="Suisse Int'l Light" panose="020B0304000000000000" pitchFamily="34" charset="-78"/>
              </a:rPr>
              <a:t> </a:t>
            </a:r>
            <a:r>
              <a:rPr lang="en-US" sz="1700" dirty="0" err="1">
                <a:solidFill>
                  <a:schemeClr val="lt1"/>
                </a:solidFill>
                <a:latin typeface="Suisse Int'l Light" panose="020B0304000000000000" pitchFamily="34" charset="-78"/>
                <a:cs typeface="Suisse Int'l Light" panose="020B0304000000000000" pitchFamily="34" charset="-78"/>
              </a:rPr>
              <a:t>aus</a:t>
            </a:r>
            <a:r>
              <a:rPr lang="en-US" sz="1700" dirty="0">
                <a:solidFill>
                  <a:schemeClr val="lt1"/>
                </a:solidFill>
                <a:latin typeface="Suisse Int'l Light" panose="020B0304000000000000" pitchFamily="34" charset="-78"/>
                <a:cs typeface="Suisse Int'l Light" panose="020B0304000000000000" pitchFamily="34" charset="-78"/>
              </a:rPr>
              <a:t> </a:t>
            </a:r>
            <a:r>
              <a:rPr lang="en-US" sz="1700" dirty="0" err="1">
                <a:solidFill>
                  <a:schemeClr val="lt1"/>
                </a:solidFill>
                <a:latin typeface="Suisse Int'l Light" panose="020B0304000000000000" pitchFamily="34" charset="-78"/>
                <a:cs typeface="Suisse Int'l Light" panose="020B0304000000000000" pitchFamily="34" charset="-78"/>
              </a:rPr>
              <a:t>Verdauungsenzymen</a:t>
            </a:r>
            <a:r>
              <a:rPr lang="en-US" sz="1700" dirty="0">
                <a:solidFill>
                  <a:schemeClr val="lt1"/>
                </a:solidFill>
                <a:latin typeface="Suisse Int'l Light" panose="020B0304000000000000" pitchFamily="34" charset="-78"/>
                <a:cs typeface="Suisse Int'l Light" panose="020B0304000000000000" pitchFamily="34" charset="-78"/>
              </a:rPr>
              <a:t>. </a:t>
            </a:r>
            <a:endParaRPr sz="1700" dirty="0">
              <a:solidFill>
                <a:schemeClr val="lt1"/>
              </a:solidFill>
              <a:latin typeface="Suisse Int'l Light" panose="020B0304000000000000" pitchFamily="34" charset="-78"/>
              <a:cs typeface="Suisse Int'l Light" panose="020B0304000000000000" pitchFamily="34" charset="-78"/>
            </a:endParaRPr>
          </a:p>
          <a:p>
            <a:pPr lvl="0">
              <a:buClr>
                <a:schemeClr val="dk1"/>
              </a:buClr>
              <a:buSzPts val="1100"/>
            </a:pPr>
            <a:r>
              <a:rPr lang="de-DE" sz="1700" dirty="0">
                <a:solidFill>
                  <a:schemeClr val="lt1"/>
                </a:solidFill>
                <a:latin typeface="Suisse Int'l Light" panose="020B0304000000000000" pitchFamily="34" charset="-78"/>
                <a:cs typeface="Suisse Int'l Light" panose="020B0304000000000000" pitchFamily="34" charset="-78"/>
              </a:rPr>
              <a:t>Enzyme sind an der Aufspaltung von Nährstoffen beteiligt.</a:t>
            </a:r>
            <a:endParaRPr sz="1700" dirty="0">
              <a:solidFill>
                <a:schemeClr val="lt1"/>
              </a:solidFill>
              <a:latin typeface="Suisse Int'l Light" panose="020B0304000000000000" pitchFamily="34" charset="-78"/>
              <a:cs typeface="Suisse Int'l Light" panose="020B0304000000000000" pitchFamily="34" charset="-78"/>
            </a:endParaRPr>
          </a:p>
        </p:txBody>
      </p:sp>
      <p:pic>
        <p:nvPicPr>
          <p:cNvPr id="139" name="Google Shape;139;p15"/>
          <p:cNvPicPr preferRelativeResize="0"/>
          <p:nvPr/>
        </p:nvPicPr>
        <p:blipFill rotWithShape="1">
          <a:blip r:embed="rId4">
            <a:alphaModFix/>
          </a:blip>
          <a:srcRect/>
          <a:stretch/>
        </p:blipFill>
        <p:spPr>
          <a:xfrm>
            <a:off x="4187980" y="225730"/>
            <a:ext cx="703683" cy="123848"/>
          </a:xfrm>
          <a:prstGeom prst="rect">
            <a:avLst/>
          </a:prstGeom>
          <a:noFill/>
          <a:ln>
            <a:noFill/>
          </a:ln>
        </p:spPr>
      </p:pic>
      <p:pic>
        <p:nvPicPr>
          <p:cNvPr id="140" name="Google Shape;140;p15"/>
          <p:cNvPicPr preferRelativeResize="0"/>
          <p:nvPr/>
        </p:nvPicPr>
        <p:blipFill rotWithShape="1">
          <a:blip r:embed="rId5">
            <a:alphaModFix/>
          </a:blip>
          <a:srcRect/>
          <a:stretch/>
        </p:blipFill>
        <p:spPr>
          <a:xfrm>
            <a:off x="3250742" y="708054"/>
            <a:ext cx="554446" cy="292074"/>
          </a:xfrm>
          <a:prstGeom prst="rect">
            <a:avLst/>
          </a:prstGeom>
          <a:noFill/>
          <a:ln>
            <a:noFill/>
          </a:ln>
        </p:spPr>
      </p:pic>
      <p:pic>
        <p:nvPicPr>
          <p:cNvPr id="141" name="Google Shape;141;p15"/>
          <p:cNvPicPr preferRelativeResize="0"/>
          <p:nvPr/>
        </p:nvPicPr>
        <p:blipFill rotWithShape="1">
          <a:blip r:embed="rId6">
            <a:alphaModFix/>
          </a:blip>
          <a:srcRect/>
          <a:stretch/>
        </p:blipFill>
        <p:spPr>
          <a:xfrm>
            <a:off x="4492417" y="764588"/>
            <a:ext cx="391083" cy="405934"/>
          </a:xfrm>
          <a:prstGeom prst="rect">
            <a:avLst/>
          </a:prstGeom>
          <a:noFill/>
          <a:ln>
            <a:noFill/>
          </a:ln>
        </p:spPr>
      </p:pic>
      <p:pic>
        <p:nvPicPr>
          <p:cNvPr id="142" name="Google Shape;142;p15"/>
          <p:cNvPicPr preferRelativeResize="0"/>
          <p:nvPr/>
        </p:nvPicPr>
        <p:blipFill rotWithShape="1">
          <a:blip r:embed="rId7">
            <a:alphaModFix/>
          </a:blip>
          <a:srcRect/>
          <a:stretch/>
        </p:blipFill>
        <p:spPr>
          <a:xfrm>
            <a:off x="3862809" y="709187"/>
            <a:ext cx="559396" cy="554446"/>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47"/>
        <p:cNvGrpSpPr/>
        <p:nvPr/>
      </p:nvGrpSpPr>
      <p:grpSpPr>
        <a:xfrm>
          <a:off x="0" y="0"/>
          <a:ext cx="0" cy="0"/>
          <a:chOff x="0" y="0"/>
          <a:chExt cx="0" cy="0"/>
        </a:xfrm>
      </p:grpSpPr>
      <p:pic>
        <p:nvPicPr>
          <p:cNvPr id="148" name="Google Shape;148;p16"/>
          <p:cNvPicPr preferRelativeResize="0"/>
          <p:nvPr/>
        </p:nvPicPr>
        <p:blipFill rotWithShape="1">
          <a:blip r:embed="rId3">
            <a:alphaModFix/>
          </a:blip>
          <a:srcRect/>
          <a:stretch/>
        </p:blipFill>
        <p:spPr>
          <a:xfrm>
            <a:off x="794" y="0"/>
            <a:ext cx="5143500" cy="9144000"/>
          </a:xfrm>
          <a:prstGeom prst="rect">
            <a:avLst/>
          </a:prstGeom>
          <a:noFill/>
          <a:ln>
            <a:noFill/>
          </a:ln>
        </p:spPr>
      </p:pic>
      <p:sp>
        <p:nvSpPr>
          <p:cNvPr id="149" name="Google Shape;149;p16"/>
          <p:cNvSpPr/>
          <p:nvPr/>
        </p:nvSpPr>
        <p:spPr>
          <a:xfrm>
            <a:off x="382080" y="714371"/>
            <a:ext cx="4526191" cy="657222"/>
          </a:xfrm>
          <a:prstGeom prst="rect">
            <a:avLst/>
          </a:prstGeom>
          <a:noFill/>
          <a:ln>
            <a:noFill/>
          </a:ln>
        </p:spPr>
        <p:txBody>
          <a:bodyPr spcFirstLastPara="1" wrap="square" lIns="0" tIns="0" rIns="0" bIns="0" anchor="t" anchorCtr="0">
            <a:noAutofit/>
          </a:bodyPr>
          <a:lstStyle/>
          <a:p>
            <a:pPr marL="0" marR="0" lvl="0" indent="0" algn="l" rtl="0">
              <a:lnSpc>
                <a:spcPct val="112500"/>
              </a:lnSpc>
              <a:spcBef>
                <a:spcPts val="0"/>
              </a:spcBef>
              <a:spcAft>
                <a:spcPts val="0"/>
              </a:spcAft>
              <a:buClr>
                <a:srgbClr val="000000"/>
              </a:buClr>
              <a:buSzPts val="3600"/>
              <a:buFont typeface="Arial"/>
              <a:buNone/>
            </a:pPr>
            <a:r>
              <a:rPr lang="en-US" sz="3600" u="none" strike="noStrike" cap="none" dirty="0">
                <a:solidFill>
                  <a:srgbClr val="000000"/>
                </a:solidFill>
                <a:latin typeface="Suisse Int'l Light" panose="020B0304000000000000" pitchFamily="34" charset="-78"/>
                <a:cs typeface="Suisse Int'l Light" panose="020B0304000000000000" pitchFamily="34" charset="-78"/>
                <a:sym typeface="Arial"/>
              </a:rPr>
              <a:t>Assimilator</a:t>
            </a:r>
            <a:endParaRPr sz="3600" u="none" strike="noStrike" cap="none" dirty="0">
              <a:solidFill>
                <a:srgbClr val="000000"/>
              </a:solidFill>
              <a:latin typeface="Suisse Int'l Light" panose="020B0304000000000000" pitchFamily="34" charset="-78"/>
              <a:ea typeface="Calibri"/>
              <a:cs typeface="Suisse Int'l Light" panose="020B0304000000000000" pitchFamily="34" charset="-78"/>
              <a:sym typeface="Calibri"/>
            </a:endParaRPr>
          </a:p>
        </p:txBody>
      </p:sp>
      <p:sp>
        <p:nvSpPr>
          <p:cNvPr id="150" name="Google Shape;150;p16"/>
          <p:cNvSpPr/>
          <p:nvPr/>
        </p:nvSpPr>
        <p:spPr>
          <a:xfrm>
            <a:off x="1096361" y="2354530"/>
            <a:ext cx="3723900" cy="485700"/>
          </a:xfrm>
          <a:prstGeom prst="rect">
            <a:avLst/>
          </a:prstGeom>
          <a:noFill/>
          <a:ln>
            <a:noFill/>
          </a:ln>
        </p:spPr>
        <p:txBody>
          <a:bodyPr spcFirstLastPara="1" wrap="square" lIns="0" tIns="0" rIns="0" bIns="0" anchor="t" anchorCtr="0">
            <a:noAutofit/>
          </a:bodyPr>
          <a:lstStyle/>
          <a:p>
            <a:pPr lvl="0">
              <a:buClr>
                <a:schemeClr val="lt1"/>
              </a:buClr>
              <a:buSzPts val="1100"/>
            </a:pPr>
            <a:r>
              <a:rPr lang="de-DE" sz="1300" dirty="0">
                <a:solidFill>
                  <a:schemeClr val="dk1"/>
                </a:solidFill>
                <a:latin typeface="Suisse Int'l Light" panose="020B0304000000000000" pitchFamily="34" charset="-78"/>
                <a:cs typeface="Suisse Int'l Light" panose="020B0304000000000000" pitchFamily="34" charset="-78"/>
              </a:rPr>
              <a:t>Kann im Rahmen einer ausgewogenen Ernährung die normale Verdauung unterstützen</a:t>
            </a:r>
            <a:endParaRPr sz="1500" u="none" strike="noStrike" cap="none" dirty="0">
              <a:solidFill>
                <a:schemeClr val="dk1"/>
              </a:solidFill>
              <a:latin typeface="Suisse Int'l Light" panose="020B0304000000000000" pitchFamily="34" charset="-78"/>
              <a:ea typeface="Calibri"/>
              <a:cs typeface="Suisse Int'l Light" panose="020B0304000000000000" pitchFamily="34" charset="-78"/>
              <a:sym typeface="Calibri"/>
            </a:endParaRPr>
          </a:p>
        </p:txBody>
      </p:sp>
      <p:sp>
        <p:nvSpPr>
          <p:cNvPr id="151" name="Google Shape;151;p16"/>
          <p:cNvSpPr/>
          <p:nvPr/>
        </p:nvSpPr>
        <p:spPr>
          <a:xfrm>
            <a:off x="1096361" y="1610562"/>
            <a:ext cx="3723900" cy="485700"/>
          </a:xfrm>
          <a:prstGeom prst="rect">
            <a:avLst/>
          </a:prstGeom>
          <a:noFill/>
          <a:ln>
            <a:noFill/>
          </a:ln>
        </p:spPr>
        <p:txBody>
          <a:bodyPr spcFirstLastPara="1" wrap="square" lIns="0" tIns="0" rIns="0" bIns="0" anchor="t" anchorCtr="0">
            <a:noAutofit/>
          </a:bodyPr>
          <a:lstStyle/>
          <a:p>
            <a:pPr lvl="0">
              <a:buClr>
                <a:schemeClr val="lt1"/>
              </a:buClr>
              <a:buSzPts val="1100"/>
            </a:pPr>
            <a:r>
              <a:rPr lang="de-DE" sz="1300" dirty="0">
                <a:solidFill>
                  <a:schemeClr val="dk1"/>
                </a:solidFill>
                <a:latin typeface="Suisse Int'l Light" panose="020B0304000000000000" pitchFamily="34" charset="-78"/>
                <a:cs typeface="Suisse Int'l Light" panose="020B0304000000000000" pitchFamily="34" charset="-78"/>
              </a:rPr>
              <a:t>Enthält Enzyme zur Aufspaltung von Proteinen, Fetten und Kohlenhydraten</a:t>
            </a:r>
            <a:endParaRPr sz="1500" u="none" strike="noStrike" cap="none" dirty="0">
              <a:solidFill>
                <a:schemeClr val="dk1"/>
              </a:solidFill>
              <a:latin typeface="Suisse Int'l Light" panose="020B0304000000000000" pitchFamily="34" charset="-78"/>
              <a:cs typeface="Suisse Int'l Light" panose="020B0304000000000000" pitchFamily="34" charset="-78"/>
              <a:sym typeface="Arial"/>
            </a:endParaRPr>
          </a:p>
        </p:txBody>
      </p:sp>
      <p:pic>
        <p:nvPicPr>
          <p:cNvPr id="152" name="Google Shape;152;p16"/>
          <p:cNvPicPr preferRelativeResize="0"/>
          <p:nvPr/>
        </p:nvPicPr>
        <p:blipFill rotWithShape="1">
          <a:blip r:embed="rId4">
            <a:alphaModFix/>
          </a:blip>
          <a:srcRect/>
          <a:stretch/>
        </p:blipFill>
        <p:spPr>
          <a:xfrm>
            <a:off x="382080" y="1583041"/>
            <a:ext cx="540742" cy="540742"/>
          </a:xfrm>
          <a:prstGeom prst="rect">
            <a:avLst/>
          </a:prstGeom>
          <a:noFill/>
          <a:ln>
            <a:noFill/>
          </a:ln>
        </p:spPr>
      </p:pic>
      <p:pic>
        <p:nvPicPr>
          <p:cNvPr id="153" name="Google Shape;153;p16"/>
          <p:cNvPicPr preferRelativeResize="0"/>
          <p:nvPr/>
        </p:nvPicPr>
        <p:blipFill rotWithShape="1">
          <a:blip r:embed="rId5">
            <a:alphaModFix/>
          </a:blip>
          <a:srcRect/>
          <a:stretch/>
        </p:blipFill>
        <p:spPr>
          <a:xfrm>
            <a:off x="382080" y="2327009"/>
            <a:ext cx="540742" cy="540742"/>
          </a:xfrm>
          <a:prstGeom prst="rect">
            <a:avLst/>
          </a:prstGeom>
          <a:noFill/>
          <a:ln>
            <a:noFill/>
          </a:ln>
        </p:spPr>
      </p:pic>
      <p:pic>
        <p:nvPicPr>
          <p:cNvPr id="154" name="Google Shape;154;p16"/>
          <p:cNvPicPr preferRelativeResize="0"/>
          <p:nvPr/>
        </p:nvPicPr>
        <p:blipFill rotWithShape="1">
          <a:blip r:embed="rId6">
            <a:alphaModFix/>
          </a:blip>
          <a:srcRect/>
          <a:stretch/>
        </p:blipFill>
        <p:spPr>
          <a:xfrm>
            <a:off x="4187979" y="225969"/>
            <a:ext cx="703684" cy="123848"/>
          </a:xfrm>
          <a:prstGeom prst="rect">
            <a:avLst/>
          </a:prstGeom>
          <a:noFill/>
          <a:ln>
            <a:noFill/>
          </a:ln>
        </p:spPr>
      </p:pic>
      <p:sp>
        <p:nvSpPr>
          <p:cNvPr id="155" name="Google Shape;155;p16"/>
          <p:cNvSpPr/>
          <p:nvPr/>
        </p:nvSpPr>
        <p:spPr>
          <a:xfrm>
            <a:off x="401127" y="237428"/>
            <a:ext cx="4423786" cy="280986"/>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US" sz="1100" dirty="0">
                <a:latin typeface="Suisse Int'l Light" panose="020B0304000000000000" pitchFamily="34" charset="-78"/>
                <a:cs typeface="Suisse Int'l Light" panose="020B0304000000000000" pitchFamily="34" charset="-78"/>
              </a:rPr>
              <a:t>In Coral Detox &amp; Coral Detox Plus </a:t>
            </a:r>
            <a:r>
              <a:rPr lang="en-US" sz="1100" dirty="0" err="1">
                <a:latin typeface="Suisse Int'l Light" panose="020B0304000000000000" pitchFamily="34" charset="-78"/>
                <a:cs typeface="Suisse Int'l Light" panose="020B0304000000000000" pitchFamily="34" charset="-78"/>
              </a:rPr>
              <a:t>enthalten</a:t>
            </a:r>
            <a:endParaRPr sz="1100" u="none" strike="noStrike" cap="none" dirty="0">
              <a:solidFill>
                <a:srgbClr val="000000"/>
              </a:solidFill>
              <a:latin typeface="Suisse Int'l Light" panose="020B0304000000000000" pitchFamily="34" charset="-78"/>
              <a:ea typeface="Calibri"/>
              <a:cs typeface="Suisse Int'l Light" panose="020B0304000000000000" pitchFamily="34" charset="-78"/>
              <a:sym typeface="Calibri"/>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60"/>
        <p:cNvGrpSpPr/>
        <p:nvPr/>
      </p:nvGrpSpPr>
      <p:grpSpPr>
        <a:xfrm>
          <a:off x="0" y="0"/>
          <a:ext cx="0" cy="0"/>
          <a:chOff x="0" y="0"/>
          <a:chExt cx="0" cy="0"/>
        </a:xfrm>
      </p:grpSpPr>
      <p:pic>
        <p:nvPicPr>
          <p:cNvPr id="161" name="Google Shape;161;p17"/>
          <p:cNvPicPr preferRelativeResize="0"/>
          <p:nvPr/>
        </p:nvPicPr>
        <p:blipFill rotWithShape="1">
          <a:blip r:embed="rId3">
            <a:alphaModFix/>
          </a:blip>
          <a:srcRect/>
          <a:stretch/>
        </p:blipFill>
        <p:spPr>
          <a:xfrm>
            <a:off x="794" y="0"/>
            <a:ext cx="5143500" cy="9144000"/>
          </a:xfrm>
          <a:prstGeom prst="rect">
            <a:avLst/>
          </a:prstGeom>
          <a:noFill/>
          <a:ln>
            <a:noFill/>
          </a:ln>
        </p:spPr>
      </p:pic>
      <p:sp>
        <p:nvSpPr>
          <p:cNvPr id="162" name="Google Shape;162;p17"/>
          <p:cNvSpPr/>
          <p:nvPr/>
        </p:nvSpPr>
        <p:spPr>
          <a:xfrm>
            <a:off x="382079" y="714372"/>
            <a:ext cx="4619024" cy="1028695"/>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17"/>
          <p:cNvSpPr/>
          <p:nvPr/>
        </p:nvSpPr>
        <p:spPr>
          <a:xfrm>
            <a:off x="382079" y="714374"/>
            <a:ext cx="4761880" cy="549260"/>
          </a:xfrm>
          <a:prstGeom prst="rect">
            <a:avLst/>
          </a:prstGeom>
          <a:noFill/>
          <a:ln>
            <a:noFill/>
          </a:ln>
        </p:spPr>
        <p:txBody>
          <a:bodyPr spcFirstLastPara="1" wrap="square" lIns="0" tIns="0" rIns="0" bIns="0" anchor="t" anchorCtr="0">
            <a:noAutofit/>
          </a:bodyPr>
          <a:lstStyle/>
          <a:p>
            <a:pPr marL="0" marR="0" lvl="0" indent="0" algn="l" rtl="0">
              <a:lnSpc>
                <a:spcPct val="112500"/>
              </a:lnSpc>
              <a:spcBef>
                <a:spcPts val="0"/>
              </a:spcBef>
              <a:spcAft>
                <a:spcPts val="0"/>
              </a:spcAft>
              <a:buClr>
                <a:srgbClr val="FFFFFF"/>
              </a:buClr>
              <a:buSzPts val="3600"/>
              <a:buFont typeface="Arial"/>
              <a:buNone/>
            </a:pPr>
            <a:r>
              <a:rPr lang="en-US" sz="3600" u="none" strike="noStrike" cap="none" dirty="0">
                <a:solidFill>
                  <a:srgbClr val="FFFFFF"/>
                </a:solidFill>
                <a:latin typeface="Suisse Int'l Light" panose="020B0304000000000000" pitchFamily="34" charset="-78"/>
                <a:cs typeface="Suisse Int'l Light" panose="020B0304000000000000" pitchFamily="34" charset="-78"/>
                <a:sym typeface="Arial"/>
              </a:rPr>
              <a:t>Coral Lecithin</a:t>
            </a:r>
            <a:endParaRPr sz="3600" u="none" strike="noStrike" cap="none" dirty="0">
              <a:solidFill>
                <a:srgbClr val="000000"/>
              </a:solidFill>
              <a:latin typeface="Suisse Int'l Light" panose="020B0304000000000000" pitchFamily="34" charset="-78"/>
              <a:ea typeface="Calibri"/>
              <a:cs typeface="Suisse Int'l Light" panose="020B0304000000000000" pitchFamily="34" charset="-78"/>
              <a:sym typeface="Calibri"/>
            </a:endParaRPr>
          </a:p>
        </p:txBody>
      </p:sp>
      <p:sp>
        <p:nvSpPr>
          <p:cNvPr id="164" name="Google Shape;164;p17"/>
          <p:cNvSpPr/>
          <p:nvPr/>
        </p:nvSpPr>
        <p:spPr>
          <a:xfrm>
            <a:off x="415413" y="1595586"/>
            <a:ext cx="3994356" cy="1803336"/>
          </a:xfrm>
          <a:prstGeom prst="rect">
            <a:avLst/>
          </a:prstGeom>
          <a:noFill/>
          <a:ln>
            <a:noFill/>
          </a:ln>
        </p:spPr>
        <p:txBody>
          <a:bodyPr spcFirstLastPara="1" wrap="square" lIns="0" tIns="0" rIns="0" bIns="0" anchor="t" anchorCtr="0">
            <a:noAutofit/>
          </a:bodyPr>
          <a:lstStyle/>
          <a:p>
            <a:pPr lvl="0">
              <a:buClr>
                <a:schemeClr val="lt1"/>
              </a:buClr>
              <a:buSzPts val="1300"/>
            </a:pPr>
            <a:r>
              <a:rPr lang="de-DE" sz="1700" dirty="0">
                <a:solidFill>
                  <a:schemeClr val="lt1"/>
                </a:solidFill>
                <a:latin typeface="Suisse Int'l Light" panose="020B0304000000000000" pitchFamily="34" charset="-78"/>
                <a:cs typeface="Suisse Int'l Light" panose="020B0304000000000000" pitchFamily="34" charset="-78"/>
              </a:rPr>
              <a:t>Lecithin ist ein Bestandteil vieler Zellmembranen </a:t>
            </a:r>
            <a:r>
              <a:rPr lang="en-US" sz="1700" dirty="0">
                <a:solidFill>
                  <a:schemeClr val="lt1"/>
                </a:solidFill>
                <a:latin typeface="Suisse Int'l Light" panose="020B0304000000000000" pitchFamily="34" charset="-78"/>
                <a:cs typeface="Suisse Int'l Light" panose="020B0304000000000000" pitchFamily="34" charset="-78"/>
              </a:rPr>
              <a:t>des </a:t>
            </a:r>
            <a:r>
              <a:rPr lang="en-US" sz="1700" dirty="0" err="1">
                <a:solidFill>
                  <a:schemeClr val="lt1"/>
                </a:solidFill>
                <a:latin typeface="Suisse Int'l Light" panose="020B0304000000000000" pitchFamily="34" charset="-78"/>
                <a:cs typeface="Suisse Int'l Light" panose="020B0304000000000000" pitchFamily="34" charset="-78"/>
              </a:rPr>
              <a:t>menschlichen</a:t>
            </a:r>
            <a:r>
              <a:rPr lang="en-US" sz="1700" dirty="0">
                <a:solidFill>
                  <a:schemeClr val="lt1"/>
                </a:solidFill>
                <a:latin typeface="Suisse Int'l Light" panose="020B0304000000000000" pitchFamily="34" charset="-78"/>
                <a:cs typeface="Suisse Int'l Light" panose="020B0304000000000000" pitchFamily="34" charset="-78"/>
              </a:rPr>
              <a:t> </a:t>
            </a:r>
            <a:r>
              <a:rPr lang="en-US" sz="1700" dirty="0" err="1">
                <a:solidFill>
                  <a:schemeClr val="lt1"/>
                </a:solidFill>
                <a:latin typeface="Suisse Int'l Light" panose="020B0304000000000000" pitchFamily="34" charset="-78"/>
                <a:cs typeface="Suisse Int'l Light" panose="020B0304000000000000" pitchFamily="34" charset="-78"/>
              </a:rPr>
              <a:t>Körpers</a:t>
            </a:r>
            <a:r>
              <a:rPr lang="en-US" sz="1700" dirty="0">
                <a:solidFill>
                  <a:schemeClr val="lt1"/>
                </a:solidFill>
                <a:latin typeface="Suisse Int'l Light" panose="020B0304000000000000" pitchFamily="34" charset="-78"/>
                <a:cs typeface="Suisse Int'l Light" panose="020B0304000000000000" pitchFamily="34" charset="-78"/>
              </a:rPr>
              <a:t>.</a:t>
            </a:r>
            <a:endParaRPr sz="1700" dirty="0">
              <a:solidFill>
                <a:schemeClr val="lt1"/>
              </a:solidFill>
              <a:latin typeface="Suisse Int'l Light" panose="020B0304000000000000" pitchFamily="34" charset="-78"/>
              <a:cs typeface="Suisse Int'l Light" panose="020B0304000000000000" pitchFamily="34" charset="-78"/>
              <a:sym typeface="Calibri"/>
            </a:endParaRPr>
          </a:p>
        </p:txBody>
      </p:sp>
      <p:pic>
        <p:nvPicPr>
          <p:cNvPr id="165" name="Google Shape;165;p17"/>
          <p:cNvPicPr preferRelativeResize="0"/>
          <p:nvPr/>
        </p:nvPicPr>
        <p:blipFill rotWithShape="1">
          <a:blip r:embed="rId4">
            <a:alphaModFix/>
          </a:blip>
          <a:srcRect/>
          <a:stretch/>
        </p:blipFill>
        <p:spPr>
          <a:xfrm>
            <a:off x="4187980" y="225730"/>
            <a:ext cx="703683" cy="123848"/>
          </a:xfrm>
          <a:prstGeom prst="rect">
            <a:avLst/>
          </a:prstGeom>
          <a:noFill/>
          <a:ln>
            <a:noFill/>
          </a:ln>
        </p:spPr>
      </p:pic>
      <p:pic>
        <p:nvPicPr>
          <p:cNvPr id="166" name="Google Shape;166;p17"/>
          <p:cNvPicPr preferRelativeResize="0"/>
          <p:nvPr/>
        </p:nvPicPr>
        <p:blipFill rotWithShape="1">
          <a:blip r:embed="rId5">
            <a:alphaModFix/>
          </a:blip>
          <a:srcRect/>
          <a:stretch/>
        </p:blipFill>
        <p:spPr>
          <a:xfrm>
            <a:off x="3599302" y="708054"/>
            <a:ext cx="554446" cy="292074"/>
          </a:xfrm>
          <a:prstGeom prst="rect">
            <a:avLst/>
          </a:prstGeom>
          <a:noFill/>
          <a:ln>
            <a:noFill/>
          </a:ln>
        </p:spPr>
      </p:pic>
      <p:pic>
        <p:nvPicPr>
          <p:cNvPr id="167" name="Google Shape;167;p17"/>
          <p:cNvPicPr preferRelativeResize="0"/>
          <p:nvPr/>
        </p:nvPicPr>
        <p:blipFill rotWithShape="1">
          <a:blip r:embed="rId6">
            <a:alphaModFix/>
          </a:blip>
          <a:srcRect/>
          <a:stretch/>
        </p:blipFill>
        <p:spPr>
          <a:xfrm>
            <a:off x="4211369" y="709187"/>
            <a:ext cx="559396" cy="554446"/>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72"/>
        <p:cNvGrpSpPr/>
        <p:nvPr/>
      </p:nvGrpSpPr>
      <p:grpSpPr>
        <a:xfrm>
          <a:off x="0" y="0"/>
          <a:ext cx="0" cy="0"/>
          <a:chOff x="0" y="0"/>
          <a:chExt cx="0" cy="0"/>
        </a:xfrm>
      </p:grpSpPr>
      <p:pic>
        <p:nvPicPr>
          <p:cNvPr id="173" name="Google Shape;173;p18"/>
          <p:cNvPicPr preferRelativeResize="0"/>
          <p:nvPr/>
        </p:nvPicPr>
        <p:blipFill rotWithShape="1">
          <a:blip r:embed="rId3">
            <a:alphaModFix/>
          </a:blip>
          <a:srcRect l="10749" t="7320" r="3893" b="7319"/>
          <a:stretch/>
        </p:blipFill>
        <p:spPr>
          <a:xfrm>
            <a:off x="794" y="0"/>
            <a:ext cx="5143500" cy="9144000"/>
          </a:xfrm>
          <a:prstGeom prst="rect">
            <a:avLst/>
          </a:prstGeom>
          <a:noFill/>
          <a:ln>
            <a:noFill/>
          </a:ln>
        </p:spPr>
      </p:pic>
      <p:sp>
        <p:nvSpPr>
          <p:cNvPr id="174" name="Google Shape;174;p18"/>
          <p:cNvSpPr/>
          <p:nvPr/>
        </p:nvSpPr>
        <p:spPr>
          <a:xfrm>
            <a:off x="1096362" y="2315531"/>
            <a:ext cx="3681000" cy="275855"/>
          </a:xfrm>
          <a:prstGeom prst="rect">
            <a:avLst/>
          </a:prstGeom>
          <a:noFill/>
          <a:ln>
            <a:noFill/>
          </a:ln>
        </p:spPr>
        <p:txBody>
          <a:bodyPr spcFirstLastPara="1" wrap="square" lIns="0" tIns="0" rIns="0" bIns="0" anchor="t" anchorCtr="0">
            <a:noAutofit/>
          </a:bodyPr>
          <a:lstStyle/>
          <a:p>
            <a:pPr lvl="0">
              <a:buClr>
                <a:schemeClr val="lt1"/>
              </a:buClr>
              <a:buSzPts val="1100"/>
            </a:pPr>
            <a:r>
              <a:rPr lang="de-DE" sz="1300" dirty="0">
                <a:solidFill>
                  <a:schemeClr val="dk1"/>
                </a:solidFill>
                <a:latin typeface="Suisse Int'l Light" panose="020B0304000000000000" pitchFamily="34" charset="-78"/>
                <a:cs typeface="Suisse Int'l Light" panose="020B0304000000000000" pitchFamily="34" charset="-78"/>
              </a:rPr>
              <a:t>Kann Teil einer ausgewogenen Ernährung sein</a:t>
            </a:r>
            <a:endParaRPr sz="1300" dirty="0">
              <a:solidFill>
                <a:schemeClr val="dk1"/>
              </a:solidFill>
              <a:latin typeface="Suisse Int'l Light" panose="020B0304000000000000" pitchFamily="34" charset="-78"/>
              <a:cs typeface="Suisse Int'l Light" panose="020B0304000000000000" pitchFamily="34" charset="-78"/>
              <a:sym typeface="Calibri"/>
            </a:endParaRPr>
          </a:p>
        </p:txBody>
      </p:sp>
      <p:sp>
        <p:nvSpPr>
          <p:cNvPr id="176" name="Google Shape;176;p18"/>
          <p:cNvSpPr/>
          <p:nvPr/>
        </p:nvSpPr>
        <p:spPr>
          <a:xfrm>
            <a:off x="1096362" y="1501872"/>
            <a:ext cx="3680933" cy="485772"/>
          </a:xfrm>
          <a:prstGeom prst="rect">
            <a:avLst/>
          </a:prstGeom>
          <a:noFill/>
          <a:ln>
            <a:noFill/>
          </a:ln>
        </p:spPr>
        <p:txBody>
          <a:bodyPr spcFirstLastPara="1" wrap="square" lIns="0" tIns="0" rIns="0" bIns="0" anchor="t" anchorCtr="0">
            <a:noAutofit/>
          </a:bodyPr>
          <a:lstStyle/>
          <a:p>
            <a:pPr lvl="0">
              <a:buClr>
                <a:schemeClr val="lt1"/>
              </a:buClr>
              <a:buSzPts val="1100"/>
            </a:pPr>
            <a:r>
              <a:rPr lang="de-DE" sz="1300" dirty="0">
                <a:solidFill>
                  <a:schemeClr val="dk1"/>
                </a:solidFill>
                <a:latin typeface="Suisse Int'l Light" panose="020B0304000000000000" pitchFamily="34" charset="-78"/>
                <a:cs typeface="Suisse Int'l Light" panose="020B0304000000000000" pitchFamily="34" charset="-78"/>
              </a:rPr>
              <a:t>Liefert Phospholipide als Bestandteil der Ernährung</a:t>
            </a:r>
            <a:endParaRPr sz="1500" u="none" strike="noStrike" cap="none" dirty="0">
              <a:solidFill>
                <a:schemeClr val="dk1"/>
              </a:solidFill>
              <a:latin typeface="Suisse Int'l Light" panose="020B0304000000000000" pitchFamily="34" charset="-78"/>
              <a:cs typeface="Suisse Int'l Light" panose="020B0304000000000000" pitchFamily="34" charset="-78"/>
              <a:sym typeface="Arial"/>
            </a:endParaRPr>
          </a:p>
        </p:txBody>
      </p:sp>
      <p:pic>
        <p:nvPicPr>
          <p:cNvPr id="177" name="Google Shape;177;p18"/>
          <p:cNvPicPr preferRelativeResize="0"/>
          <p:nvPr/>
        </p:nvPicPr>
        <p:blipFill rotWithShape="1">
          <a:blip r:embed="rId4">
            <a:alphaModFix/>
          </a:blip>
          <a:srcRect/>
          <a:stretch/>
        </p:blipFill>
        <p:spPr>
          <a:xfrm>
            <a:off x="376238" y="1474387"/>
            <a:ext cx="540742" cy="540742"/>
          </a:xfrm>
          <a:prstGeom prst="rect">
            <a:avLst/>
          </a:prstGeom>
          <a:noFill/>
          <a:ln>
            <a:noFill/>
          </a:ln>
        </p:spPr>
      </p:pic>
      <p:pic>
        <p:nvPicPr>
          <p:cNvPr id="179" name="Google Shape;179;p18"/>
          <p:cNvPicPr preferRelativeResize="0"/>
          <p:nvPr/>
        </p:nvPicPr>
        <p:blipFill rotWithShape="1">
          <a:blip r:embed="rId5">
            <a:alphaModFix/>
          </a:blip>
          <a:srcRect/>
          <a:stretch/>
        </p:blipFill>
        <p:spPr>
          <a:xfrm>
            <a:off x="376238" y="2183087"/>
            <a:ext cx="540742" cy="540742"/>
          </a:xfrm>
          <a:prstGeom prst="rect">
            <a:avLst/>
          </a:prstGeom>
          <a:noFill/>
          <a:ln>
            <a:noFill/>
          </a:ln>
        </p:spPr>
      </p:pic>
      <p:pic>
        <p:nvPicPr>
          <p:cNvPr id="180" name="Google Shape;180;p18"/>
          <p:cNvPicPr preferRelativeResize="0"/>
          <p:nvPr/>
        </p:nvPicPr>
        <p:blipFill rotWithShape="1">
          <a:blip r:embed="rId6">
            <a:alphaModFix/>
          </a:blip>
          <a:srcRect/>
          <a:stretch/>
        </p:blipFill>
        <p:spPr>
          <a:xfrm>
            <a:off x="4187979" y="225969"/>
            <a:ext cx="703684" cy="123848"/>
          </a:xfrm>
          <a:prstGeom prst="rect">
            <a:avLst/>
          </a:prstGeom>
          <a:noFill/>
          <a:ln>
            <a:noFill/>
          </a:ln>
        </p:spPr>
      </p:pic>
      <p:sp>
        <p:nvSpPr>
          <p:cNvPr id="181" name="Google Shape;181;p18"/>
          <p:cNvSpPr/>
          <p:nvPr/>
        </p:nvSpPr>
        <p:spPr>
          <a:xfrm>
            <a:off x="382079" y="714374"/>
            <a:ext cx="4761880" cy="549260"/>
          </a:xfrm>
          <a:prstGeom prst="rect">
            <a:avLst/>
          </a:prstGeom>
          <a:noFill/>
          <a:ln>
            <a:noFill/>
          </a:ln>
        </p:spPr>
        <p:txBody>
          <a:bodyPr spcFirstLastPara="1" wrap="square" lIns="0" tIns="0" rIns="0" bIns="0" anchor="t" anchorCtr="0">
            <a:noAutofit/>
          </a:bodyPr>
          <a:lstStyle/>
          <a:p>
            <a:pPr>
              <a:lnSpc>
                <a:spcPct val="112500"/>
              </a:lnSpc>
              <a:buSzPts val="3600"/>
            </a:pPr>
            <a:r>
              <a:rPr lang="en-US" sz="3600" dirty="0">
                <a:latin typeface="Suisse Int'l Light" panose="020B0304000000000000" pitchFamily="34" charset="-78"/>
                <a:cs typeface="Suisse Int'l Light" panose="020B0304000000000000" pitchFamily="34" charset="-78"/>
              </a:rPr>
              <a:t>Coral Lecithin</a:t>
            </a:r>
            <a:endParaRPr sz="3600" dirty="0">
              <a:latin typeface="Suisse Int'l Light" panose="020B0304000000000000" pitchFamily="34" charset="-78"/>
              <a:cs typeface="Suisse Int'l Light" panose="020B0304000000000000" pitchFamily="34" charset="-78"/>
              <a:sym typeface="Calibri"/>
            </a:endParaRPr>
          </a:p>
        </p:txBody>
      </p:sp>
      <p:sp>
        <p:nvSpPr>
          <p:cNvPr id="182" name="Google Shape;182;p18"/>
          <p:cNvSpPr/>
          <p:nvPr/>
        </p:nvSpPr>
        <p:spPr>
          <a:xfrm>
            <a:off x="401127" y="237428"/>
            <a:ext cx="4423800" cy="2811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chemeClr val="dk1"/>
              </a:buClr>
              <a:buSzPts val="1100"/>
              <a:buFont typeface="Arial"/>
              <a:buNone/>
            </a:pPr>
            <a:r>
              <a:rPr lang="en-US" sz="1100" dirty="0">
                <a:solidFill>
                  <a:schemeClr val="dk1"/>
                </a:solidFill>
                <a:latin typeface="Suisse Int'l Light" panose="020B0304000000000000" pitchFamily="34" charset="-78"/>
                <a:cs typeface="Suisse Int'l Light" panose="020B0304000000000000" pitchFamily="34" charset="-78"/>
              </a:rPr>
              <a:t>In Coral Detox &amp; Coral Detox Plus </a:t>
            </a:r>
            <a:r>
              <a:rPr lang="en-US" sz="1100" dirty="0" err="1">
                <a:solidFill>
                  <a:schemeClr val="dk1"/>
                </a:solidFill>
                <a:latin typeface="Suisse Int'l Light" panose="020B0304000000000000" pitchFamily="34" charset="-78"/>
                <a:cs typeface="Suisse Int'l Light" panose="020B0304000000000000" pitchFamily="34" charset="-78"/>
              </a:rPr>
              <a:t>enthalten</a:t>
            </a:r>
            <a:endParaRPr sz="1100" u="none" strike="noStrike" cap="none" dirty="0">
              <a:solidFill>
                <a:srgbClr val="000000"/>
              </a:solidFill>
              <a:latin typeface="Suisse Int'l Light" panose="020B0304000000000000" pitchFamily="34" charset="-78"/>
              <a:ea typeface="Calibri"/>
              <a:cs typeface="Suisse Int'l Light" panose="020B0304000000000000" pitchFamily="34" charset="-78"/>
              <a:sym typeface="Calibri"/>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87"/>
        <p:cNvGrpSpPr/>
        <p:nvPr/>
      </p:nvGrpSpPr>
      <p:grpSpPr>
        <a:xfrm>
          <a:off x="0" y="0"/>
          <a:ext cx="0" cy="0"/>
          <a:chOff x="0" y="0"/>
          <a:chExt cx="0" cy="0"/>
        </a:xfrm>
      </p:grpSpPr>
      <p:pic>
        <p:nvPicPr>
          <p:cNvPr id="188" name="Google Shape;188;p19"/>
          <p:cNvPicPr preferRelativeResize="0"/>
          <p:nvPr/>
        </p:nvPicPr>
        <p:blipFill rotWithShape="1">
          <a:blip r:embed="rId3">
            <a:alphaModFix/>
          </a:blip>
          <a:srcRect/>
          <a:stretch/>
        </p:blipFill>
        <p:spPr>
          <a:xfrm>
            <a:off x="794" y="0"/>
            <a:ext cx="5143500" cy="9144000"/>
          </a:xfrm>
          <a:prstGeom prst="rect">
            <a:avLst/>
          </a:prstGeom>
          <a:noFill/>
          <a:ln>
            <a:noFill/>
          </a:ln>
        </p:spPr>
      </p:pic>
      <p:sp>
        <p:nvSpPr>
          <p:cNvPr id="189" name="Google Shape;189;p19"/>
          <p:cNvSpPr/>
          <p:nvPr/>
        </p:nvSpPr>
        <p:spPr>
          <a:xfrm>
            <a:off x="382080" y="714373"/>
            <a:ext cx="4383335" cy="514347"/>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90;p19"/>
          <p:cNvSpPr/>
          <p:nvPr/>
        </p:nvSpPr>
        <p:spPr>
          <a:xfrm>
            <a:off x="382080" y="714371"/>
            <a:ext cx="4526191" cy="657222"/>
          </a:xfrm>
          <a:prstGeom prst="rect">
            <a:avLst/>
          </a:prstGeom>
          <a:noFill/>
          <a:ln>
            <a:noFill/>
          </a:ln>
        </p:spPr>
        <p:txBody>
          <a:bodyPr spcFirstLastPara="1" wrap="square" lIns="0" tIns="0" rIns="0" bIns="0" anchor="t" anchorCtr="0">
            <a:noAutofit/>
          </a:bodyPr>
          <a:lstStyle/>
          <a:p>
            <a:pPr marL="0" marR="0" lvl="0" indent="0" algn="l" rtl="0">
              <a:lnSpc>
                <a:spcPct val="112500"/>
              </a:lnSpc>
              <a:spcBef>
                <a:spcPts val="0"/>
              </a:spcBef>
              <a:spcAft>
                <a:spcPts val="0"/>
              </a:spcAft>
              <a:buClr>
                <a:srgbClr val="FFFFFF"/>
              </a:buClr>
              <a:buSzPts val="3600"/>
              <a:buFont typeface="Arial"/>
              <a:buNone/>
            </a:pPr>
            <a:r>
              <a:rPr lang="en-US" sz="3600" u="none" strike="noStrike" cap="none" dirty="0">
                <a:solidFill>
                  <a:srgbClr val="FFFFFF"/>
                </a:solidFill>
                <a:latin typeface="Suisse Int'l Light" panose="020B0304000000000000" pitchFamily="34" charset="-78"/>
                <a:cs typeface="Suisse Int'l Light" panose="020B0304000000000000" pitchFamily="34" charset="-78"/>
                <a:sym typeface="Arial"/>
              </a:rPr>
              <a:t>H-500</a:t>
            </a:r>
            <a:endParaRPr sz="3600" u="none" strike="noStrike" cap="none" dirty="0">
              <a:solidFill>
                <a:srgbClr val="000000"/>
              </a:solidFill>
              <a:latin typeface="Suisse Int'l Light" panose="020B0304000000000000" pitchFamily="34" charset="-78"/>
              <a:ea typeface="Calibri"/>
              <a:cs typeface="Suisse Int'l Light" panose="020B0304000000000000" pitchFamily="34" charset="-78"/>
              <a:sym typeface="Calibri"/>
            </a:endParaRPr>
          </a:p>
        </p:txBody>
      </p:sp>
      <p:sp>
        <p:nvSpPr>
          <p:cNvPr id="191" name="Google Shape;191;p19"/>
          <p:cNvSpPr/>
          <p:nvPr/>
        </p:nvSpPr>
        <p:spPr>
          <a:xfrm>
            <a:off x="382080" y="1515162"/>
            <a:ext cx="4458707" cy="657222"/>
          </a:xfrm>
          <a:prstGeom prst="rect">
            <a:avLst/>
          </a:prstGeom>
          <a:noFill/>
          <a:ln>
            <a:noFill/>
          </a:ln>
        </p:spPr>
        <p:txBody>
          <a:bodyPr spcFirstLastPara="1" wrap="square" lIns="0" tIns="0" rIns="0" bIns="0" anchor="t" anchorCtr="0">
            <a:noAutofit/>
          </a:bodyPr>
          <a:lstStyle/>
          <a:p>
            <a:pPr lvl="0">
              <a:buClr>
                <a:schemeClr val="lt1"/>
              </a:buClr>
              <a:buSzPts val="1300"/>
            </a:pPr>
            <a:r>
              <a:rPr lang="en-US" sz="1700" dirty="0" err="1">
                <a:solidFill>
                  <a:schemeClr val="lt1"/>
                </a:solidFill>
                <a:latin typeface="Suisse Int'l Light" panose="020B0304000000000000" pitchFamily="34" charset="-78"/>
                <a:cs typeface="Suisse Int'l Light" panose="020B0304000000000000" pitchFamily="34" charset="-78"/>
              </a:rPr>
              <a:t>Enthält</a:t>
            </a:r>
            <a:r>
              <a:rPr lang="en-US" sz="1700" dirty="0">
                <a:solidFill>
                  <a:schemeClr val="lt1"/>
                </a:solidFill>
                <a:latin typeface="Suisse Int'l Light" panose="020B0304000000000000" pitchFamily="34" charset="-78"/>
                <a:cs typeface="Suisse Int'l Light" panose="020B0304000000000000" pitchFamily="34" charset="-78"/>
              </a:rPr>
              <a:t> Kalium und Magnesium. </a:t>
            </a:r>
            <a:br>
              <a:rPr lang="en-US" sz="1700" dirty="0">
                <a:solidFill>
                  <a:schemeClr val="lt1"/>
                </a:solidFill>
                <a:latin typeface="Suisse Int'l Light" panose="020B0304000000000000" pitchFamily="34" charset="-78"/>
                <a:cs typeface="Suisse Int'l Light" panose="020B0304000000000000" pitchFamily="34" charset="-78"/>
              </a:rPr>
            </a:br>
            <a:r>
              <a:rPr lang="en-US" sz="1700" dirty="0" err="1">
                <a:solidFill>
                  <a:schemeClr val="lt1"/>
                </a:solidFill>
                <a:latin typeface="Suisse Int'l Light" panose="020B0304000000000000" pitchFamily="34" charset="-78"/>
                <a:cs typeface="Suisse Int'l Light" panose="020B0304000000000000" pitchFamily="34" charset="-78"/>
              </a:rPr>
              <a:t>Mit</a:t>
            </a:r>
            <a:r>
              <a:rPr lang="en-US" sz="1700" dirty="0">
                <a:solidFill>
                  <a:schemeClr val="lt1"/>
                </a:solidFill>
                <a:latin typeface="Suisse Int'l Light" panose="020B0304000000000000" pitchFamily="34" charset="-78"/>
                <a:cs typeface="Suisse Int'l Light" panose="020B0304000000000000" pitchFamily="34" charset="-78"/>
              </a:rPr>
              <a:t> </a:t>
            </a:r>
            <a:r>
              <a:rPr lang="en-US" sz="1700" dirty="0" err="1">
                <a:solidFill>
                  <a:schemeClr val="lt1"/>
                </a:solidFill>
                <a:latin typeface="Suisse Int'l Light" panose="020B0304000000000000" pitchFamily="34" charset="-78"/>
                <a:cs typeface="Suisse Int'l Light" panose="020B0304000000000000" pitchFamily="34" charset="-78"/>
              </a:rPr>
              <a:t>antioxidativem</a:t>
            </a:r>
            <a:r>
              <a:rPr lang="en-US" sz="1700" dirty="0">
                <a:solidFill>
                  <a:schemeClr val="lt1"/>
                </a:solidFill>
                <a:latin typeface="Suisse Int'l Light" panose="020B0304000000000000" pitchFamily="34" charset="-78"/>
                <a:cs typeface="Suisse Int'l Light" panose="020B0304000000000000" pitchFamily="34" charset="-78"/>
              </a:rPr>
              <a:t> </a:t>
            </a:r>
            <a:r>
              <a:rPr lang="en-US" sz="1700" dirty="0" err="1">
                <a:solidFill>
                  <a:schemeClr val="lt1"/>
                </a:solidFill>
                <a:latin typeface="Suisse Int'l Light" panose="020B0304000000000000" pitchFamily="34" charset="-78"/>
                <a:cs typeface="Suisse Int'l Light" panose="020B0304000000000000" pitchFamily="34" charset="-78"/>
              </a:rPr>
              <a:t>Potenzial</a:t>
            </a:r>
            <a:r>
              <a:rPr lang="en-US" sz="1700" dirty="0">
                <a:solidFill>
                  <a:schemeClr val="lt1"/>
                </a:solidFill>
                <a:latin typeface="Suisse Int'l Light" panose="020B0304000000000000" pitchFamily="34" charset="-78"/>
                <a:cs typeface="Suisse Int'l Light" panose="020B0304000000000000" pitchFamily="34" charset="-78"/>
              </a:rPr>
              <a:t>.</a:t>
            </a:r>
            <a:endParaRPr sz="1700" dirty="0">
              <a:solidFill>
                <a:schemeClr val="lt1"/>
              </a:solidFill>
              <a:latin typeface="Suisse Int'l Light" panose="020B0304000000000000" pitchFamily="34" charset="-78"/>
              <a:cs typeface="Suisse Int'l Light" panose="020B0304000000000000" pitchFamily="34" charset="-78"/>
              <a:sym typeface="Calibri"/>
            </a:endParaRPr>
          </a:p>
        </p:txBody>
      </p:sp>
      <p:pic>
        <p:nvPicPr>
          <p:cNvPr id="192" name="Google Shape;192;p19"/>
          <p:cNvPicPr preferRelativeResize="0"/>
          <p:nvPr/>
        </p:nvPicPr>
        <p:blipFill rotWithShape="1">
          <a:blip r:embed="rId4">
            <a:alphaModFix/>
          </a:blip>
          <a:srcRect/>
          <a:stretch/>
        </p:blipFill>
        <p:spPr>
          <a:xfrm>
            <a:off x="4187980" y="225730"/>
            <a:ext cx="703683" cy="123848"/>
          </a:xfrm>
          <a:prstGeom prst="rect">
            <a:avLst/>
          </a:prstGeom>
          <a:noFill/>
          <a:ln>
            <a:noFill/>
          </a:ln>
        </p:spPr>
      </p:pic>
      <p:pic>
        <p:nvPicPr>
          <p:cNvPr id="193" name="Google Shape;193;p19"/>
          <p:cNvPicPr preferRelativeResize="0"/>
          <p:nvPr/>
        </p:nvPicPr>
        <p:blipFill rotWithShape="1">
          <a:blip r:embed="rId5">
            <a:alphaModFix/>
          </a:blip>
          <a:srcRect/>
          <a:stretch/>
        </p:blipFill>
        <p:spPr>
          <a:xfrm>
            <a:off x="3599302" y="708054"/>
            <a:ext cx="554446" cy="292074"/>
          </a:xfrm>
          <a:prstGeom prst="rect">
            <a:avLst/>
          </a:prstGeom>
          <a:noFill/>
          <a:ln>
            <a:noFill/>
          </a:ln>
        </p:spPr>
      </p:pic>
      <p:pic>
        <p:nvPicPr>
          <p:cNvPr id="194" name="Google Shape;194;p19"/>
          <p:cNvPicPr preferRelativeResize="0"/>
          <p:nvPr/>
        </p:nvPicPr>
        <p:blipFill rotWithShape="1">
          <a:blip r:embed="rId6">
            <a:alphaModFix/>
          </a:blip>
          <a:srcRect/>
          <a:stretch/>
        </p:blipFill>
        <p:spPr>
          <a:xfrm>
            <a:off x="4211369" y="709187"/>
            <a:ext cx="559396" cy="554446"/>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6F6F6"/>
        </a:solidFill>
        <a:effectLst/>
      </p:bgPr>
    </p:bg>
    <p:spTree>
      <p:nvGrpSpPr>
        <p:cNvPr id="1" name="Shape 199"/>
        <p:cNvGrpSpPr/>
        <p:nvPr/>
      </p:nvGrpSpPr>
      <p:grpSpPr>
        <a:xfrm>
          <a:off x="0" y="0"/>
          <a:ext cx="0" cy="0"/>
          <a:chOff x="0" y="0"/>
          <a:chExt cx="0" cy="0"/>
        </a:xfrm>
      </p:grpSpPr>
      <p:pic>
        <p:nvPicPr>
          <p:cNvPr id="200" name="Google Shape;200;p20"/>
          <p:cNvPicPr preferRelativeResize="0"/>
          <p:nvPr/>
        </p:nvPicPr>
        <p:blipFill rotWithShape="1">
          <a:blip r:embed="rId3">
            <a:alphaModFix/>
          </a:blip>
          <a:srcRect t="-2549" b="2549"/>
          <a:stretch/>
        </p:blipFill>
        <p:spPr>
          <a:xfrm>
            <a:off x="794" y="0"/>
            <a:ext cx="5143500" cy="9144000"/>
          </a:xfrm>
          <a:prstGeom prst="rect">
            <a:avLst/>
          </a:prstGeom>
          <a:noFill/>
          <a:ln>
            <a:noFill/>
          </a:ln>
        </p:spPr>
      </p:pic>
      <p:sp>
        <p:nvSpPr>
          <p:cNvPr id="201" name="Google Shape;201;p20"/>
          <p:cNvSpPr/>
          <p:nvPr/>
        </p:nvSpPr>
        <p:spPr>
          <a:xfrm>
            <a:off x="382079" y="714373"/>
            <a:ext cx="3161888" cy="514347"/>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2;p20"/>
          <p:cNvSpPr/>
          <p:nvPr/>
        </p:nvSpPr>
        <p:spPr>
          <a:xfrm>
            <a:off x="382080" y="714371"/>
            <a:ext cx="3304745" cy="657222"/>
          </a:xfrm>
          <a:prstGeom prst="rect">
            <a:avLst/>
          </a:prstGeom>
          <a:noFill/>
          <a:ln>
            <a:noFill/>
          </a:ln>
        </p:spPr>
        <p:txBody>
          <a:bodyPr spcFirstLastPara="1" wrap="square" lIns="0" tIns="0" rIns="0" bIns="0" anchor="t" anchorCtr="0">
            <a:noAutofit/>
          </a:bodyPr>
          <a:lstStyle/>
          <a:p>
            <a:pPr>
              <a:lnSpc>
                <a:spcPct val="112500"/>
              </a:lnSpc>
              <a:buSzPts val="3600"/>
            </a:pPr>
            <a:r>
              <a:rPr lang="en-US" sz="3600" dirty="0">
                <a:latin typeface="Suisse Int'l Light" panose="020B0304000000000000" pitchFamily="34" charset="-78"/>
                <a:cs typeface="Suisse Int'l Light" panose="020B0304000000000000" pitchFamily="34" charset="-78"/>
              </a:rPr>
              <a:t>H-500</a:t>
            </a:r>
            <a:endParaRPr sz="3600" dirty="0">
              <a:latin typeface="Suisse Int'l Light" panose="020B0304000000000000" pitchFamily="34" charset="-78"/>
              <a:cs typeface="Suisse Int'l Light" panose="020B0304000000000000" pitchFamily="34" charset="-78"/>
              <a:sym typeface="Calibri"/>
            </a:endParaRPr>
          </a:p>
        </p:txBody>
      </p:sp>
      <p:sp>
        <p:nvSpPr>
          <p:cNvPr id="203" name="Google Shape;203;p20"/>
          <p:cNvSpPr/>
          <p:nvPr/>
        </p:nvSpPr>
        <p:spPr>
          <a:xfrm>
            <a:off x="1096362" y="1511167"/>
            <a:ext cx="3680933" cy="449875"/>
          </a:xfrm>
          <a:prstGeom prst="rect">
            <a:avLst/>
          </a:prstGeom>
          <a:noFill/>
          <a:ln>
            <a:noFill/>
          </a:ln>
        </p:spPr>
        <p:txBody>
          <a:bodyPr spcFirstLastPara="1" wrap="square" lIns="0" tIns="0" rIns="0" bIns="0" anchor="t" anchorCtr="0">
            <a:noAutofit/>
          </a:bodyPr>
          <a:lstStyle/>
          <a:p>
            <a:pPr lvl="0">
              <a:buClr>
                <a:schemeClr val="lt1"/>
              </a:buClr>
              <a:buSzPts val="1100"/>
            </a:pPr>
            <a:r>
              <a:rPr lang="de-DE" sz="1300" dirty="0">
                <a:solidFill>
                  <a:schemeClr val="dk1"/>
                </a:solidFill>
                <a:latin typeface="Suisse Int'l Light" panose="020B0304000000000000" pitchFamily="34" charset="-78"/>
                <a:cs typeface="Suisse Int'l Light" panose="020B0304000000000000" pitchFamily="34" charset="-78"/>
              </a:rPr>
              <a:t>Kann dazu beitragen, oxidativen Stress zu reduzieren</a:t>
            </a:r>
            <a:endParaRPr sz="1300" dirty="0">
              <a:solidFill>
                <a:schemeClr val="dk1"/>
              </a:solidFill>
              <a:latin typeface="Suisse Int'l Light" panose="020B0304000000000000" pitchFamily="34" charset="-78"/>
              <a:cs typeface="Suisse Int'l Light" panose="020B0304000000000000" pitchFamily="34" charset="-78"/>
            </a:endParaRPr>
          </a:p>
        </p:txBody>
      </p:sp>
      <p:sp>
        <p:nvSpPr>
          <p:cNvPr id="204" name="Google Shape;204;p20"/>
          <p:cNvSpPr/>
          <p:nvPr/>
        </p:nvSpPr>
        <p:spPr>
          <a:xfrm>
            <a:off x="1096362" y="2215169"/>
            <a:ext cx="3680933" cy="485772"/>
          </a:xfrm>
          <a:prstGeom prst="rect">
            <a:avLst/>
          </a:prstGeom>
          <a:noFill/>
          <a:ln>
            <a:noFill/>
          </a:ln>
        </p:spPr>
        <p:txBody>
          <a:bodyPr spcFirstLastPara="1" wrap="square" lIns="0" tIns="0" rIns="0" bIns="0" anchor="t" anchorCtr="0">
            <a:noAutofit/>
          </a:bodyPr>
          <a:lstStyle/>
          <a:p>
            <a:pPr lvl="0">
              <a:buClr>
                <a:schemeClr val="lt1"/>
              </a:buClr>
              <a:buSzPts val="1100"/>
            </a:pPr>
            <a:r>
              <a:rPr lang="de-DE" sz="1300" dirty="0">
                <a:solidFill>
                  <a:schemeClr val="dk1"/>
                </a:solidFill>
                <a:latin typeface="Suisse Int'l Light" panose="020B0304000000000000" pitchFamily="34" charset="-78"/>
                <a:cs typeface="Suisse Int'l Light" panose="020B0304000000000000" pitchFamily="34" charset="-78"/>
              </a:rPr>
              <a:t>Kalium trägt zu einer normalen Funktion des Nervensystems bei</a:t>
            </a:r>
            <a:endParaRPr sz="1300" dirty="0">
              <a:solidFill>
                <a:schemeClr val="dk1"/>
              </a:solidFill>
              <a:latin typeface="Suisse Int'l Light" panose="020B0304000000000000" pitchFamily="34" charset="-78"/>
              <a:cs typeface="Suisse Int'l Light" panose="020B0304000000000000" pitchFamily="34" charset="-78"/>
              <a:sym typeface="Calibri"/>
            </a:endParaRPr>
          </a:p>
        </p:txBody>
      </p:sp>
      <p:sp>
        <p:nvSpPr>
          <p:cNvPr id="205" name="Google Shape;205;p20"/>
          <p:cNvSpPr/>
          <p:nvPr/>
        </p:nvSpPr>
        <p:spPr>
          <a:xfrm>
            <a:off x="1096362" y="2961058"/>
            <a:ext cx="3680933" cy="485772"/>
          </a:xfrm>
          <a:prstGeom prst="rect">
            <a:avLst/>
          </a:prstGeom>
          <a:noFill/>
          <a:ln>
            <a:noFill/>
          </a:ln>
        </p:spPr>
        <p:txBody>
          <a:bodyPr spcFirstLastPara="1" wrap="square" lIns="0" tIns="0" rIns="0" bIns="0" anchor="t" anchorCtr="0">
            <a:noAutofit/>
          </a:bodyPr>
          <a:lstStyle/>
          <a:p>
            <a:pPr lvl="0">
              <a:buClr>
                <a:schemeClr val="dk1"/>
              </a:buClr>
              <a:buSzPts val="1100"/>
            </a:pPr>
            <a:r>
              <a:rPr lang="de-DE" sz="1300" dirty="0">
                <a:solidFill>
                  <a:schemeClr val="dk1"/>
                </a:solidFill>
                <a:latin typeface="Suisse Int'l Light" panose="020B0304000000000000" pitchFamily="34" charset="-78"/>
                <a:cs typeface="Suisse Int'l Light" panose="020B0304000000000000" pitchFamily="34" charset="-78"/>
              </a:rPr>
              <a:t>Kann im Rahmen eines aktiven Lebensstils genutzt werden</a:t>
            </a:r>
            <a:endParaRPr sz="1300" dirty="0">
              <a:solidFill>
                <a:schemeClr val="dk1"/>
              </a:solidFill>
            </a:endParaRPr>
          </a:p>
          <a:p>
            <a:pPr marL="0" marR="0" lvl="0" indent="0" algn="l" rtl="0">
              <a:lnSpc>
                <a:spcPct val="128769"/>
              </a:lnSpc>
              <a:spcBef>
                <a:spcPts val="0"/>
              </a:spcBef>
              <a:spcAft>
                <a:spcPts val="0"/>
              </a:spcAft>
              <a:buClr>
                <a:srgbClr val="000000"/>
              </a:buClr>
              <a:buSzPts val="1300"/>
              <a:buFont typeface="Arial"/>
              <a:buNone/>
            </a:pPr>
            <a:endParaRPr sz="1300" dirty="0"/>
          </a:p>
        </p:txBody>
      </p:sp>
      <p:pic>
        <p:nvPicPr>
          <p:cNvPr id="206" name="Google Shape;206;p20"/>
          <p:cNvPicPr preferRelativeResize="0"/>
          <p:nvPr/>
        </p:nvPicPr>
        <p:blipFill rotWithShape="1">
          <a:blip r:embed="rId4">
            <a:alphaModFix/>
          </a:blip>
          <a:srcRect/>
          <a:stretch/>
        </p:blipFill>
        <p:spPr>
          <a:xfrm>
            <a:off x="376238" y="2187684"/>
            <a:ext cx="540742" cy="540742"/>
          </a:xfrm>
          <a:prstGeom prst="rect">
            <a:avLst/>
          </a:prstGeom>
          <a:noFill/>
          <a:ln>
            <a:noFill/>
          </a:ln>
        </p:spPr>
      </p:pic>
      <p:pic>
        <p:nvPicPr>
          <p:cNvPr id="207" name="Google Shape;207;p20"/>
          <p:cNvPicPr preferRelativeResize="0"/>
          <p:nvPr/>
        </p:nvPicPr>
        <p:blipFill rotWithShape="1">
          <a:blip r:embed="rId5">
            <a:alphaModFix/>
          </a:blip>
          <a:srcRect/>
          <a:stretch/>
        </p:blipFill>
        <p:spPr>
          <a:xfrm>
            <a:off x="376238" y="2933573"/>
            <a:ext cx="540742" cy="540742"/>
          </a:xfrm>
          <a:prstGeom prst="rect">
            <a:avLst/>
          </a:prstGeom>
          <a:noFill/>
          <a:ln>
            <a:noFill/>
          </a:ln>
        </p:spPr>
      </p:pic>
      <p:pic>
        <p:nvPicPr>
          <p:cNvPr id="208" name="Google Shape;208;p20"/>
          <p:cNvPicPr preferRelativeResize="0"/>
          <p:nvPr/>
        </p:nvPicPr>
        <p:blipFill rotWithShape="1">
          <a:blip r:embed="rId6">
            <a:alphaModFix/>
          </a:blip>
          <a:srcRect/>
          <a:stretch/>
        </p:blipFill>
        <p:spPr>
          <a:xfrm>
            <a:off x="376238" y="1465733"/>
            <a:ext cx="540742" cy="540742"/>
          </a:xfrm>
          <a:prstGeom prst="rect">
            <a:avLst/>
          </a:prstGeom>
          <a:noFill/>
          <a:ln>
            <a:noFill/>
          </a:ln>
        </p:spPr>
      </p:pic>
      <p:pic>
        <p:nvPicPr>
          <p:cNvPr id="209" name="Google Shape;209;p20"/>
          <p:cNvPicPr preferRelativeResize="0"/>
          <p:nvPr/>
        </p:nvPicPr>
        <p:blipFill rotWithShape="1">
          <a:blip r:embed="rId7">
            <a:alphaModFix/>
          </a:blip>
          <a:srcRect/>
          <a:stretch/>
        </p:blipFill>
        <p:spPr>
          <a:xfrm>
            <a:off x="4187979" y="225969"/>
            <a:ext cx="703684" cy="123848"/>
          </a:xfrm>
          <a:prstGeom prst="rect">
            <a:avLst/>
          </a:prstGeom>
          <a:noFill/>
          <a:ln>
            <a:noFill/>
          </a:ln>
        </p:spPr>
      </p:pic>
      <p:sp>
        <p:nvSpPr>
          <p:cNvPr id="210" name="Google Shape;210;p20"/>
          <p:cNvSpPr/>
          <p:nvPr/>
        </p:nvSpPr>
        <p:spPr>
          <a:xfrm>
            <a:off x="401127" y="237428"/>
            <a:ext cx="4423786" cy="280986"/>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chemeClr val="dk1"/>
              </a:buClr>
              <a:buSzPts val="1100"/>
              <a:buFont typeface="Arial"/>
              <a:buNone/>
            </a:pPr>
            <a:r>
              <a:rPr lang="en-US" sz="1100">
                <a:solidFill>
                  <a:schemeClr val="dk1"/>
                </a:solidFill>
              </a:rPr>
              <a:t>In Coral Detox &amp; Coral Detox Plus enthalten</a:t>
            </a:r>
            <a:endParaRPr sz="1100" b="0" i="0" u="none" strike="noStrike" cap="none">
              <a:solidFill>
                <a:srgbClr val="000000"/>
              </a:solidFill>
              <a:latin typeface="Calibri"/>
              <a:ea typeface="Calibri"/>
              <a:cs typeface="Calibri"/>
              <a:sym typeface="Calibri"/>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15"/>
        <p:cNvGrpSpPr/>
        <p:nvPr/>
      </p:nvGrpSpPr>
      <p:grpSpPr>
        <a:xfrm>
          <a:off x="0" y="0"/>
          <a:ext cx="0" cy="0"/>
          <a:chOff x="0" y="0"/>
          <a:chExt cx="0" cy="0"/>
        </a:xfrm>
      </p:grpSpPr>
      <p:pic>
        <p:nvPicPr>
          <p:cNvPr id="216" name="Google Shape;216;p21"/>
          <p:cNvPicPr preferRelativeResize="0"/>
          <p:nvPr/>
        </p:nvPicPr>
        <p:blipFill rotWithShape="1">
          <a:blip r:embed="rId3">
            <a:alphaModFix/>
          </a:blip>
          <a:srcRect/>
          <a:stretch/>
        </p:blipFill>
        <p:spPr>
          <a:xfrm>
            <a:off x="794" y="0"/>
            <a:ext cx="5143500" cy="9144000"/>
          </a:xfrm>
          <a:prstGeom prst="rect">
            <a:avLst/>
          </a:prstGeom>
          <a:noFill/>
          <a:ln>
            <a:noFill/>
          </a:ln>
        </p:spPr>
      </p:pic>
      <p:sp>
        <p:nvSpPr>
          <p:cNvPr id="217" name="Google Shape;217;p21"/>
          <p:cNvSpPr/>
          <p:nvPr/>
        </p:nvSpPr>
        <p:spPr>
          <a:xfrm>
            <a:off x="382080" y="714371"/>
            <a:ext cx="4526191" cy="657222"/>
          </a:xfrm>
          <a:prstGeom prst="rect">
            <a:avLst/>
          </a:prstGeom>
          <a:noFill/>
          <a:ln>
            <a:noFill/>
          </a:ln>
        </p:spPr>
        <p:txBody>
          <a:bodyPr spcFirstLastPara="1" wrap="square" lIns="0" tIns="0" rIns="0" bIns="0" anchor="t" anchorCtr="0">
            <a:noAutofit/>
          </a:bodyPr>
          <a:lstStyle/>
          <a:p>
            <a:pPr marL="0" marR="0" lvl="0" indent="0" algn="l" rtl="0">
              <a:lnSpc>
                <a:spcPct val="112500"/>
              </a:lnSpc>
              <a:spcBef>
                <a:spcPts val="0"/>
              </a:spcBef>
              <a:spcAft>
                <a:spcPts val="0"/>
              </a:spcAft>
              <a:buClr>
                <a:srgbClr val="FFFFFF"/>
              </a:buClr>
              <a:buSzPts val="3600"/>
              <a:buFont typeface="Arial"/>
              <a:buNone/>
            </a:pPr>
            <a:r>
              <a:rPr lang="en-US" sz="3600" u="none" strike="noStrike" cap="none" dirty="0">
                <a:solidFill>
                  <a:srgbClr val="FFFFFF"/>
                </a:solidFill>
                <a:latin typeface="Suisse Int'l Light" panose="020B0304000000000000" pitchFamily="34" charset="-78"/>
                <a:cs typeface="Suisse Int'l Light" panose="020B0304000000000000" pitchFamily="34" charset="-78"/>
                <a:sym typeface="Arial"/>
              </a:rPr>
              <a:t>Coral-Mine</a:t>
            </a:r>
            <a:endParaRPr sz="3600" u="none" strike="noStrike" cap="none" dirty="0">
              <a:solidFill>
                <a:srgbClr val="000000"/>
              </a:solidFill>
              <a:latin typeface="Suisse Int'l Light" panose="020B0304000000000000" pitchFamily="34" charset="-78"/>
              <a:ea typeface="Calibri"/>
              <a:cs typeface="Suisse Int'l Light" panose="020B0304000000000000" pitchFamily="34" charset="-78"/>
              <a:sym typeface="Calibri"/>
            </a:endParaRPr>
          </a:p>
        </p:txBody>
      </p:sp>
      <p:sp>
        <p:nvSpPr>
          <p:cNvPr id="218" name="Google Shape;218;p21"/>
          <p:cNvSpPr/>
          <p:nvPr/>
        </p:nvSpPr>
        <p:spPr>
          <a:xfrm>
            <a:off x="417000" y="1512868"/>
            <a:ext cx="4456350" cy="1141841"/>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chemeClr val="lt1"/>
              </a:buClr>
              <a:buSzPts val="1300"/>
              <a:buFont typeface="Arial"/>
              <a:buNone/>
            </a:pPr>
            <a:r>
              <a:rPr lang="en-US" sz="1700" dirty="0" err="1">
                <a:solidFill>
                  <a:schemeClr val="lt1"/>
                </a:solidFill>
                <a:latin typeface="Suisse Int'l Light" panose="020B0304000000000000" pitchFamily="34" charset="-78"/>
                <a:cs typeface="Suisse Int'l Light" panose="020B0304000000000000" pitchFamily="34" charset="-78"/>
              </a:rPr>
              <a:t>Mineralienzusammensetzung</a:t>
            </a:r>
            <a:r>
              <a:rPr lang="en-US" sz="1700" dirty="0">
                <a:solidFill>
                  <a:schemeClr val="lt1"/>
                </a:solidFill>
                <a:latin typeface="Suisse Int'l Light" panose="020B0304000000000000" pitchFamily="34" charset="-78"/>
                <a:cs typeface="Suisse Int'l Light" panose="020B0304000000000000" pitchFamily="34" charset="-78"/>
              </a:rPr>
              <a:t> </a:t>
            </a:r>
            <a:r>
              <a:rPr lang="en-US" sz="1700" dirty="0" err="1">
                <a:solidFill>
                  <a:schemeClr val="lt1"/>
                </a:solidFill>
                <a:latin typeface="Suisse Int'l Light" panose="020B0304000000000000" pitchFamily="34" charset="-78"/>
                <a:cs typeface="Suisse Int'l Light" panose="020B0304000000000000" pitchFamily="34" charset="-78"/>
              </a:rPr>
              <a:t>aus</a:t>
            </a:r>
            <a:r>
              <a:rPr lang="en-US" sz="1700" dirty="0">
                <a:solidFill>
                  <a:schemeClr val="lt1"/>
                </a:solidFill>
                <a:latin typeface="Suisse Int'l Light" panose="020B0304000000000000" pitchFamily="34" charset="-78"/>
                <a:cs typeface="Suisse Int'l Light" panose="020B0304000000000000" pitchFamily="34" charset="-78"/>
              </a:rPr>
              <a:t> </a:t>
            </a:r>
            <a:r>
              <a:rPr lang="en-US" sz="1700" dirty="0" err="1">
                <a:solidFill>
                  <a:schemeClr val="lt1"/>
                </a:solidFill>
                <a:latin typeface="Suisse Int'l Light" panose="020B0304000000000000" pitchFamily="34" charset="-78"/>
                <a:cs typeface="Suisse Int'l Light" panose="020B0304000000000000" pitchFamily="34" charset="-78"/>
              </a:rPr>
              <a:t>Tiefseekorallen</a:t>
            </a:r>
            <a:r>
              <a:rPr lang="en-US" sz="1700" dirty="0">
                <a:solidFill>
                  <a:schemeClr val="lt1"/>
                </a:solidFill>
                <a:latin typeface="Suisse Int'l Light" panose="020B0304000000000000" pitchFamily="34" charset="-78"/>
                <a:cs typeface="Suisse Int'l Light" panose="020B0304000000000000" pitchFamily="34" charset="-78"/>
              </a:rPr>
              <a:t>, die </a:t>
            </a:r>
            <a:r>
              <a:rPr lang="en-US" sz="1700" dirty="0" err="1">
                <a:solidFill>
                  <a:schemeClr val="lt1"/>
                </a:solidFill>
                <a:latin typeface="Suisse Int'l Light" panose="020B0304000000000000" pitchFamily="34" charset="-78"/>
                <a:cs typeface="Suisse Int'l Light" panose="020B0304000000000000" pitchFamily="34" charset="-78"/>
              </a:rPr>
              <a:t>im</a:t>
            </a:r>
            <a:r>
              <a:rPr lang="en-US" sz="1700" dirty="0">
                <a:solidFill>
                  <a:schemeClr val="lt1"/>
                </a:solidFill>
                <a:latin typeface="Suisse Int'l Light" panose="020B0304000000000000" pitchFamily="34" charset="-78"/>
                <a:cs typeface="Suisse Int'l Light" panose="020B0304000000000000" pitchFamily="34" charset="-78"/>
              </a:rPr>
              <a:t> </a:t>
            </a:r>
            <a:r>
              <a:rPr lang="en-US" sz="1700" dirty="0" err="1">
                <a:solidFill>
                  <a:schemeClr val="lt1"/>
                </a:solidFill>
                <a:latin typeface="Suisse Int'l Light" panose="020B0304000000000000" pitchFamily="34" charset="-78"/>
                <a:cs typeface="Suisse Int'l Light" panose="020B0304000000000000" pitchFamily="34" charset="-78"/>
              </a:rPr>
              <a:t>Japanischen</a:t>
            </a:r>
            <a:r>
              <a:rPr lang="en-US" sz="1700" dirty="0">
                <a:solidFill>
                  <a:schemeClr val="lt1"/>
                </a:solidFill>
                <a:latin typeface="Suisse Int'l Light" panose="020B0304000000000000" pitchFamily="34" charset="-78"/>
                <a:cs typeface="Suisse Int'l Light" panose="020B0304000000000000" pitchFamily="34" charset="-78"/>
              </a:rPr>
              <a:t> </a:t>
            </a:r>
            <a:br>
              <a:rPr lang="en-US" sz="1700" dirty="0">
                <a:solidFill>
                  <a:schemeClr val="lt1"/>
                </a:solidFill>
                <a:latin typeface="Suisse Int'l Light" panose="020B0304000000000000" pitchFamily="34" charset="-78"/>
                <a:cs typeface="Suisse Int'l Light" panose="020B0304000000000000" pitchFamily="34" charset="-78"/>
              </a:rPr>
            </a:br>
            <a:r>
              <a:rPr lang="en-US" sz="1700" dirty="0">
                <a:solidFill>
                  <a:schemeClr val="lt1"/>
                </a:solidFill>
                <a:latin typeface="Suisse Int'l Light" panose="020B0304000000000000" pitchFamily="34" charset="-78"/>
                <a:cs typeface="Suisse Int'l Light" panose="020B0304000000000000" pitchFamily="34" charset="-78"/>
              </a:rPr>
              <a:t>Meer </a:t>
            </a:r>
            <a:r>
              <a:rPr lang="en-US" sz="1700" dirty="0" err="1">
                <a:solidFill>
                  <a:schemeClr val="lt1"/>
                </a:solidFill>
                <a:latin typeface="Suisse Int'l Light" panose="020B0304000000000000" pitchFamily="34" charset="-78"/>
                <a:cs typeface="Suisse Int'l Light" panose="020B0304000000000000" pitchFamily="34" charset="-78"/>
              </a:rPr>
              <a:t>gewonnen</a:t>
            </a:r>
            <a:r>
              <a:rPr lang="en-US" sz="1700" dirty="0">
                <a:solidFill>
                  <a:schemeClr val="lt1"/>
                </a:solidFill>
                <a:latin typeface="Suisse Int'l Light" panose="020B0304000000000000" pitchFamily="34" charset="-78"/>
                <a:cs typeface="Suisse Int'l Light" panose="020B0304000000000000" pitchFamily="34" charset="-78"/>
              </a:rPr>
              <a:t> </a:t>
            </a:r>
            <a:r>
              <a:rPr lang="en-US" sz="1700" dirty="0" err="1">
                <a:solidFill>
                  <a:schemeClr val="lt1"/>
                </a:solidFill>
                <a:latin typeface="Suisse Int'l Light" panose="020B0304000000000000" pitchFamily="34" charset="-78"/>
                <a:cs typeface="Suisse Int'l Light" panose="020B0304000000000000" pitchFamily="34" charset="-78"/>
              </a:rPr>
              <a:t>werden</a:t>
            </a:r>
            <a:r>
              <a:rPr lang="en-US" sz="1700" dirty="0">
                <a:solidFill>
                  <a:schemeClr val="lt1"/>
                </a:solidFill>
                <a:latin typeface="Suisse Int'l Light" panose="020B0304000000000000" pitchFamily="34" charset="-78"/>
                <a:cs typeface="Suisse Int'l Light" panose="020B0304000000000000" pitchFamily="34" charset="-78"/>
              </a:rPr>
              <a:t>. Bestseller von </a:t>
            </a:r>
            <a:br>
              <a:rPr lang="en-US" sz="1700" dirty="0">
                <a:solidFill>
                  <a:schemeClr val="lt1"/>
                </a:solidFill>
                <a:latin typeface="Suisse Int'l Light" panose="020B0304000000000000" pitchFamily="34" charset="-78"/>
                <a:cs typeface="Suisse Int'l Light" panose="020B0304000000000000" pitchFamily="34" charset="-78"/>
              </a:rPr>
            </a:br>
            <a:r>
              <a:rPr lang="en-US" sz="1700" dirty="0">
                <a:solidFill>
                  <a:schemeClr val="lt1"/>
                </a:solidFill>
                <a:latin typeface="Suisse Int'l Light" panose="020B0304000000000000" pitchFamily="34" charset="-78"/>
                <a:cs typeface="Suisse Int'l Light" panose="020B0304000000000000" pitchFamily="34" charset="-78"/>
              </a:rPr>
              <a:t>Coral Club.</a:t>
            </a:r>
            <a:endParaRPr sz="1700" dirty="0">
              <a:solidFill>
                <a:schemeClr val="lt1"/>
              </a:solidFill>
              <a:latin typeface="Suisse Int'l Light" panose="020B0304000000000000" pitchFamily="34" charset="-78"/>
              <a:cs typeface="Suisse Int'l Light" panose="020B0304000000000000" pitchFamily="34" charset="-78"/>
            </a:endParaRPr>
          </a:p>
        </p:txBody>
      </p:sp>
      <p:pic>
        <p:nvPicPr>
          <p:cNvPr id="219" name="Google Shape;219;p21"/>
          <p:cNvPicPr preferRelativeResize="0"/>
          <p:nvPr/>
        </p:nvPicPr>
        <p:blipFill rotWithShape="1">
          <a:blip r:embed="rId4">
            <a:alphaModFix/>
          </a:blip>
          <a:srcRect/>
          <a:stretch/>
        </p:blipFill>
        <p:spPr>
          <a:xfrm>
            <a:off x="4187980" y="225730"/>
            <a:ext cx="703683" cy="123848"/>
          </a:xfrm>
          <a:prstGeom prst="rect">
            <a:avLst/>
          </a:prstGeom>
          <a:noFill/>
          <a:ln>
            <a:noFill/>
          </a:ln>
        </p:spPr>
      </p:pic>
      <p:pic>
        <p:nvPicPr>
          <p:cNvPr id="220" name="Google Shape;220;p21"/>
          <p:cNvPicPr preferRelativeResize="0"/>
          <p:nvPr/>
        </p:nvPicPr>
        <p:blipFill rotWithShape="1">
          <a:blip r:embed="rId5">
            <a:alphaModFix/>
          </a:blip>
          <a:srcRect/>
          <a:stretch/>
        </p:blipFill>
        <p:spPr>
          <a:xfrm>
            <a:off x="3599302" y="708054"/>
            <a:ext cx="554446" cy="292074"/>
          </a:xfrm>
          <a:prstGeom prst="rect">
            <a:avLst/>
          </a:prstGeom>
          <a:noFill/>
          <a:ln>
            <a:noFill/>
          </a:ln>
        </p:spPr>
      </p:pic>
      <p:pic>
        <p:nvPicPr>
          <p:cNvPr id="221" name="Google Shape;221;p21"/>
          <p:cNvPicPr preferRelativeResize="0"/>
          <p:nvPr/>
        </p:nvPicPr>
        <p:blipFill rotWithShape="1">
          <a:blip r:embed="rId6">
            <a:alphaModFix/>
          </a:blip>
          <a:srcRect/>
          <a:stretch/>
        </p:blipFill>
        <p:spPr>
          <a:xfrm>
            <a:off x="4211369" y="709187"/>
            <a:ext cx="559396" cy="554446"/>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2"/>
        <p:cNvGrpSpPr/>
        <p:nvPr/>
      </p:nvGrpSpPr>
      <p:grpSpPr>
        <a:xfrm>
          <a:off x="0" y="0"/>
          <a:ext cx="0" cy="0"/>
          <a:chOff x="0" y="0"/>
          <a:chExt cx="0" cy="0"/>
        </a:xfrm>
      </p:grpSpPr>
      <p:pic>
        <p:nvPicPr>
          <p:cNvPr id="23" name="Google Shape;23;p4"/>
          <p:cNvPicPr preferRelativeResize="0"/>
          <p:nvPr/>
        </p:nvPicPr>
        <p:blipFill rotWithShape="1">
          <a:blip r:embed="rId3">
            <a:alphaModFix/>
          </a:blip>
          <a:srcRect/>
          <a:stretch/>
        </p:blipFill>
        <p:spPr>
          <a:xfrm>
            <a:off x="794" y="0"/>
            <a:ext cx="5143500" cy="9144000"/>
          </a:xfrm>
          <a:prstGeom prst="rect">
            <a:avLst/>
          </a:prstGeom>
          <a:noFill/>
          <a:ln>
            <a:noFill/>
          </a:ln>
        </p:spPr>
      </p:pic>
      <p:sp>
        <p:nvSpPr>
          <p:cNvPr id="24" name="Google Shape;24;p4"/>
          <p:cNvSpPr txBox="1"/>
          <p:nvPr/>
        </p:nvSpPr>
        <p:spPr>
          <a:xfrm>
            <a:off x="376239" y="1812774"/>
            <a:ext cx="4392612" cy="523220"/>
          </a:xfrm>
          <a:prstGeom prst="rect">
            <a:avLst/>
          </a:prstGeom>
          <a:noFill/>
          <a:ln>
            <a:noFill/>
          </a:ln>
        </p:spPr>
        <p:txBody>
          <a:bodyPr spcFirstLastPara="1" wrap="square" lIns="0" tIns="0" rIns="0" bIns="0" anchor="t" anchorCtr="0">
            <a:spAutoFit/>
          </a:bodyPr>
          <a:lstStyle/>
          <a:p>
            <a:pPr lvl="0">
              <a:buClr>
                <a:schemeClr val="dk1"/>
              </a:buClr>
              <a:buSzPts val="1700"/>
            </a:pPr>
            <a:r>
              <a:rPr lang="en-US" sz="1700" dirty="0" err="1">
                <a:solidFill>
                  <a:schemeClr val="dk1"/>
                </a:solidFill>
                <a:latin typeface="Suisse Int'l Light" panose="020B0304000000000000" pitchFamily="34" charset="-78"/>
                <a:cs typeface="Suisse Int'l Light" panose="020B0304000000000000" pitchFamily="34" charset="-78"/>
              </a:rPr>
              <a:t>Unterstützung</a:t>
            </a:r>
            <a:r>
              <a:rPr lang="en-US" sz="1700" dirty="0">
                <a:solidFill>
                  <a:schemeClr val="dk1"/>
                </a:solidFill>
                <a:latin typeface="Suisse Int'l Light" panose="020B0304000000000000" pitchFamily="34" charset="-78"/>
                <a:cs typeface="Suisse Int'l Light" panose="020B0304000000000000" pitchFamily="34" charset="-78"/>
              </a:rPr>
              <a:t> des </a:t>
            </a:r>
            <a:r>
              <a:rPr lang="en-US" sz="1700" dirty="0" err="1">
                <a:solidFill>
                  <a:schemeClr val="dk1"/>
                </a:solidFill>
                <a:latin typeface="Suisse Int'l Light" panose="020B0304000000000000" pitchFamily="34" charset="-78"/>
                <a:cs typeface="Suisse Int'l Light" panose="020B0304000000000000" pitchFamily="34" charset="-78"/>
              </a:rPr>
              <a:t>allgemeinen</a:t>
            </a:r>
            <a:r>
              <a:rPr lang="en-US" sz="1700" dirty="0">
                <a:solidFill>
                  <a:schemeClr val="dk1"/>
                </a:solidFill>
                <a:latin typeface="Suisse Int'l Light" panose="020B0304000000000000" pitchFamily="34" charset="-78"/>
                <a:cs typeface="Suisse Int'l Light" panose="020B0304000000000000" pitchFamily="34" charset="-78"/>
              </a:rPr>
              <a:t> </a:t>
            </a:r>
            <a:r>
              <a:rPr lang="en-US" sz="1700" dirty="0" err="1">
                <a:solidFill>
                  <a:schemeClr val="dk1"/>
                </a:solidFill>
                <a:latin typeface="Suisse Int'l Light" panose="020B0304000000000000" pitchFamily="34" charset="-78"/>
                <a:cs typeface="Suisse Int'l Light" panose="020B0304000000000000" pitchFamily="34" charset="-78"/>
              </a:rPr>
              <a:t>Wohlbefindens</a:t>
            </a:r>
            <a:endParaRPr dirty="0">
              <a:latin typeface="Suisse Int'l Light" panose="020B0304000000000000" pitchFamily="34" charset="-78"/>
              <a:cs typeface="Suisse Int'l Light" panose="020B0304000000000000" pitchFamily="34" charset="-78"/>
            </a:endParaRPr>
          </a:p>
        </p:txBody>
      </p:sp>
      <p:sp>
        <p:nvSpPr>
          <p:cNvPr id="25" name="Google Shape;25;p4"/>
          <p:cNvSpPr txBox="1"/>
          <p:nvPr/>
        </p:nvSpPr>
        <p:spPr>
          <a:xfrm>
            <a:off x="376239" y="684213"/>
            <a:ext cx="4392612" cy="1217050"/>
          </a:xfrm>
          <a:prstGeom prst="rect">
            <a:avLst/>
          </a:prstGeom>
          <a:noFill/>
          <a:ln>
            <a:noFill/>
          </a:ln>
        </p:spPr>
        <p:txBody>
          <a:bodyPr spcFirstLastPara="1" wrap="square" lIns="0" tIns="0" rIns="0" bIns="108000" anchor="t" anchorCtr="0">
            <a:spAutoFit/>
          </a:bodyPr>
          <a:lstStyle/>
          <a:p>
            <a:pPr marL="0" marR="0" lvl="0" indent="0" algn="l" rtl="0">
              <a:lnSpc>
                <a:spcPct val="100000"/>
              </a:lnSpc>
              <a:spcBef>
                <a:spcPts val="0"/>
              </a:spcBef>
              <a:spcAft>
                <a:spcPts val="0"/>
              </a:spcAft>
              <a:buClr>
                <a:schemeClr val="dk1"/>
              </a:buClr>
              <a:buSzPts val="3600"/>
              <a:buFont typeface="Arial"/>
              <a:buNone/>
            </a:pPr>
            <a:r>
              <a:rPr lang="en-US" sz="3600" u="none" strike="noStrike" cap="none" dirty="0">
                <a:solidFill>
                  <a:schemeClr val="dk1"/>
                </a:solidFill>
                <a:latin typeface="Suisse Int'l Light" panose="020B0304000000000000" pitchFamily="34" charset="-78"/>
                <a:cs typeface="Suisse Int'l Light" panose="020B0304000000000000" pitchFamily="34" charset="-78"/>
                <a:sym typeface="Arial"/>
              </a:rPr>
              <a:t>Coral Detox</a:t>
            </a:r>
            <a:endParaRPr sz="3600" u="none" strike="noStrike" cap="none" dirty="0">
              <a:solidFill>
                <a:schemeClr val="dk1"/>
              </a:solidFill>
              <a:latin typeface="Suisse Int'l Light" panose="020B0304000000000000" pitchFamily="34" charset="-78"/>
              <a:cs typeface="Suisse Int'l Light" panose="020B0304000000000000" pitchFamily="34" charset="-78"/>
              <a:sym typeface="Arial"/>
            </a:endParaRPr>
          </a:p>
          <a:p>
            <a:pPr marL="0" marR="0" lvl="0" indent="0" algn="l" rtl="0">
              <a:lnSpc>
                <a:spcPct val="100000"/>
              </a:lnSpc>
              <a:spcBef>
                <a:spcPts val="0"/>
              </a:spcBef>
              <a:spcAft>
                <a:spcPts val="0"/>
              </a:spcAft>
              <a:buClr>
                <a:schemeClr val="dk1"/>
              </a:buClr>
              <a:buSzPts val="3600"/>
              <a:buFont typeface="Arial"/>
              <a:buNone/>
            </a:pPr>
            <a:r>
              <a:rPr lang="en-US" sz="3600" u="none" strike="noStrike" cap="none" dirty="0">
                <a:solidFill>
                  <a:schemeClr val="dk1"/>
                </a:solidFill>
                <a:latin typeface="Suisse Int'l Light" panose="020B0304000000000000" pitchFamily="34" charset="-78"/>
                <a:cs typeface="Suisse Int'l Light" panose="020B0304000000000000" pitchFamily="34" charset="-78"/>
                <a:sym typeface="Arial"/>
              </a:rPr>
              <a:t>Coral Detox Plus</a:t>
            </a:r>
            <a:endParaRPr dirty="0">
              <a:latin typeface="Suisse Int'l Light" panose="020B0304000000000000" pitchFamily="34" charset="-78"/>
              <a:cs typeface="Suisse Int'l Light" panose="020B0304000000000000" pitchFamily="34" charset="-78"/>
            </a:endParaRPr>
          </a:p>
        </p:txBody>
      </p:sp>
      <p:pic>
        <p:nvPicPr>
          <p:cNvPr id="26" name="Google Shape;26;p4"/>
          <p:cNvPicPr preferRelativeResize="0"/>
          <p:nvPr/>
        </p:nvPicPr>
        <p:blipFill rotWithShape="1">
          <a:blip r:embed="rId4">
            <a:alphaModFix/>
          </a:blip>
          <a:srcRect/>
          <a:stretch/>
        </p:blipFill>
        <p:spPr>
          <a:xfrm>
            <a:off x="4187980" y="225730"/>
            <a:ext cx="703683" cy="123848"/>
          </a:xfrm>
          <a:prstGeom prst="rect">
            <a:avLst/>
          </a:prstGeom>
          <a:noFill/>
          <a:ln>
            <a:noFill/>
          </a:ln>
        </p:spPr>
      </p:pic>
      <p:sp>
        <p:nvSpPr>
          <p:cNvPr id="27" name="Google Shape;27;p4"/>
          <p:cNvSpPr txBox="1"/>
          <p:nvPr/>
        </p:nvSpPr>
        <p:spPr>
          <a:xfrm>
            <a:off x="1189400" y="2576040"/>
            <a:ext cx="3579450" cy="800219"/>
          </a:xfrm>
          <a:prstGeom prst="rect">
            <a:avLst/>
          </a:prstGeom>
          <a:noFill/>
          <a:ln>
            <a:noFill/>
          </a:ln>
        </p:spPr>
        <p:txBody>
          <a:bodyPr spcFirstLastPara="1" wrap="square" lIns="0" tIns="0" rIns="0" bIns="0" anchor="t" anchorCtr="0">
            <a:spAutoFit/>
          </a:bodyPr>
          <a:lstStyle/>
          <a:p>
            <a:pPr lvl="0">
              <a:buClr>
                <a:schemeClr val="dk1"/>
              </a:buClr>
              <a:buSzPts val="1300"/>
            </a:pPr>
            <a:r>
              <a:rPr lang="de-DE" sz="1300" dirty="0">
                <a:solidFill>
                  <a:schemeClr val="dk1"/>
                </a:solidFill>
                <a:latin typeface="Suisse Int'l Light" panose="020B0304000000000000" pitchFamily="34" charset="-78"/>
                <a:cs typeface="Suisse Int'l Light" panose="020B0304000000000000" pitchFamily="34" charset="-78"/>
              </a:rPr>
              <a:t>Kann im Rahmen einer ausgewogenen Ernährung und eines gesundheitsbewussten Lebensstils zum allgemeinen Wohlbefinden beitragen</a:t>
            </a:r>
            <a:endParaRPr dirty="0">
              <a:latin typeface="Suisse Int'l Light" panose="020B0304000000000000" pitchFamily="34" charset="-78"/>
              <a:cs typeface="Suisse Int'l Light" panose="020B0304000000000000" pitchFamily="34" charset="-78"/>
            </a:endParaRPr>
          </a:p>
        </p:txBody>
      </p:sp>
      <p:pic>
        <p:nvPicPr>
          <p:cNvPr id="28" name="Google Shape;28;p4"/>
          <p:cNvPicPr preferRelativeResize="0"/>
          <p:nvPr/>
        </p:nvPicPr>
        <p:blipFill rotWithShape="1">
          <a:blip r:embed="rId5">
            <a:alphaModFix/>
          </a:blip>
          <a:srcRect/>
          <a:stretch/>
        </p:blipFill>
        <p:spPr>
          <a:xfrm>
            <a:off x="4187979" y="225969"/>
            <a:ext cx="703684" cy="123848"/>
          </a:xfrm>
          <a:prstGeom prst="rect">
            <a:avLst/>
          </a:prstGeom>
          <a:noFill/>
          <a:ln>
            <a:noFill/>
          </a:ln>
        </p:spPr>
      </p:pic>
      <p:pic>
        <p:nvPicPr>
          <p:cNvPr id="29" name="Google Shape;29;p4"/>
          <p:cNvPicPr preferRelativeResize="0"/>
          <p:nvPr/>
        </p:nvPicPr>
        <p:blipFill rotWithShape="1">
          <a:blip r:embed="rId6">
            <a:alphaModFix/>
          </a:blip>
          <a:srcRect/>
          <a:stretch/>
        </p:blipFill>
        <p:spPr>
          <a:xfrm>
            <a:off x="376238" y="2702000"/>
            <a:ext cx="548299" cy="548299"/>
          </a:xfrm>
          <a:prstGeom prst="rect">
            <a:avLst/>
          </a:prstGeom>
          <a:noFill/>
          <a:ln>
            <a:noFill/>
          </a:ln>
        </p:spPr>
      </p:pic>
      <p:pic>
        <p:nvPicPr>
          <p:cNvPr id="30" name="Google Shape;30;p4"/>
          <p:cNvPicPr preferRelativeResize="0"/>
          <p:nvPr/>
        </p:nvPicPr>
        <p:blipFill rotWithShape="1">
          <a:blip r:embed="rId7">
            <a:alphaModFix/>
          </a:blip>
          <a:srcRect/>
          <a:stretch/>
        </p:blipFill>
        <p:spPr>
          <a:xfrm>
            <a:off x="376238" y="3479495"/>
            <a:ext cx="548299" cy="548299"/>
          </a:xfrm>
          <a:prstGeom prst="rect">
            <a:avLst/>
          </a:prstGeom>
          <a:noFill/>
          <a:ln>
            <a:noFill/>
          </a:ln>
        </p:spPr>
      </p:pic>
      <p:pic>
        <p:nvPicPr>
          <p:cNvPr id="31" name="Google Shape;31;p4"/>
          <p:cNvPicPr preferRelativeResize="0"/>
          <p:nvPr/>
        </p:nvPicPr>
        <p:blipFill rotWithShape="1">
          <a:blip r:embed="rId8">
            <a:alphaModFix/>
          </a:blip>
          <a:srcRect/>
          <a:stretch/>
        </p:blipFill>
        <p:spPr>
          <a:xfrm>
            <a:off x="376238" y="4238347"/>
            <a:ext cx="548299" cy="548299"/>
          </a:xfrm>
          <a:prstGeom prst="rect">
            <a:avLst/>
          </a:prstGeom>
          <a:noFill/>
          <a:ln>
            <a:noFill/>
          </a:ln>
        </p:spPr>
      </p:pic>
      <p:sp>
        <p:nvSpPr>
          <p:cNvPr id="32" name="Google Shape;32;p4"/>
          <p:cNvSpPr txBox="1"/>
          <p:nvPr/>
        </p:nvSpPr>
        <p:spPr>
          <a:xfrm>
            <a:off x="1173616" y="3553589"/>
            <a:ext cx="3718047" cy="400110"/>
          </a:xfrm>
          <a:prstGeom prst="rect">
            <a:avLst/>
          </a:prstGeom>
          <a:noFill/>
          <a:ln>
            <a:noFill/>
          </a:ln>
        </p:spPr>
        <p:txBody>
          <a:bodyPr spcFirstLastPara="1" wrap="square" lIns="0" tIns="0" rIns="0" bIns="0" anchor="t" anchorCtr="0">
            <a:spAutoFit/>
          </a:bodyPr>
          <a:lstStyle/>
          <a:p>
            <a:pPr lvl="0">
              <a:buClr>
                <a:schemeClr val="dk1"/>
              </a:buClr>
              <a:buSzPts val="1300"/>
            </a:pPr>
            <a:r>
              <a:rPr lang="de-DE" sz="1300" dirty="0">
                <a:solidFill>
                  <a:schemeClr val="dk1"/>
                </a:solidFill>
                <a:latin typeface="Suisse Int'l Light" panose="020B0304000000000000" pitchFamily="34" charset="-78"/>
                <a:cs typeface="Suisse Int'l Light" panose="020B0304000000000000" pitchFamily="34" charset="-78"/>
              </a:rPr>
              <a:t>Liefert eine Kombination aus Vitaminen, Mineralstoffen und weiteren Nährstoffen</a:t>
            </a:r>
            <a:endParaRPr dirty="0">
              <a:latin typeface="Suisse Int'l Light" panose="020B0304000000000000" pitchFamily="34" charset="-78"/>
              <a:cs typeface="Suisse Int'l Light" panose="020B0304000000000000" pitchFamily="34" charset="-78"/>
            </a:endParaRPr>
          </a:p>
        </p:txBody>
      </p:sp>
      <p:sp>
        <p:nvSpPr>
          <p:cNvPr id="33" name="Google Shape;33;p4"/>
          <p:cNvSpPr txBox="1"/>
          <p:nvPr/>
        </p:nvSpPr>
        <p:spPr>
          <a:xfrm>
            <a:off x="1189400" y="4312441"/>
            <a:ext cx="3579450" cy="400110"/>
          </a:xfrm>
          <a:prstGeom prst="rect">
            <a:avLst/>
          </a:prstGeom>
          <a:noFill/>
          <a:ln>
            <a:noFill/>
          </a:ln>
        </p:spPr>
        <p:txBody>
          <a:bodyPr spcFirstLastPara="1" wrap="square" lIns="0" tIns="0" rIns="0" bIns="0" anchor="t" anchorCtr="0">
            <a:spAutoFit/>
          </a:bodyPr>
          <a:lstStyle/>
          <a:p>
            <a:pPr lvl="0">
              <a:buClr>
                <a:schemeClr val="dk1"/>
              </a:buClr>
              <a:buSzPts val="1100"/>
            </a:pPr>
            <a:r>
              <a:rPr lang="de-DE" sz="1300" dirty="0">
                <a:solidFill>
                  <a:schemeClr val="dk1"/>
                </a:solidFill>
                <a:latin typeface="Suisse Int'l Light" panose="020B0304000000000000" pitchFamily="34" charset="-78"/>
                <a:cs typeface="Suisse Int'l Light" panose="020B0304000000000000" pitchFamily="34" charset="-78"/>
              </a:rPr>
              <a:t>Kann als Teil einer bewussten Ernährungsroutine genutzt werden</a:t>
            </a:r>
            <a:endParaRPr sz="1300" dirty="0">
              <a:solidFill>
                <a:schemeClr val="dk1"/>
              </a:solidFil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5F5F5"/>
        </a:solidFill>
        <a:effectLst/>
      </p:bgPr>
    </p:bg>
    <p:spTree>
      <p:nvGrpSpPr>
        <p:cNvPr id="1" name="Shape 226"/>
        <p:cNvGrpSpPr/>
        <p:nvPr/>
      </p:nvGrpSpPr>
      <p:grpSpPr>
        <a:xfrm>
          <a:off x="0" y="0"/>
          <a:ext cx="0" cy="0"/>
          <a:chOff x="0" y="0"/>
          <a:chExt cx="0" cy="0"/>
        </a:xfrm>
      </p:grpSpPr>
      <p:pic>
        <p:nvPicPr>
          <p:cNvPr id="227" name="Google Shape;227;p22"/>
          <p:cNvPicPr preferRelativeResize="0"/>
          <p:nvPr/>
        </p:nvPicPr>
        <p:blipFill rotWithShape="1">
          <a:blip r:embed="rId3">
            <a:alphaModFix/>
          </a:blip>
          <a:srcRect t="-9412" b="9412"/>
          <a:stretch/>
        </p:blipFill>
        <p:spPr>
          <a:xfrm>
            <a:off x="794" y="0"/>
            <a:ext cx="5143500" cy="9144000"/>
          </a:xfrm>
          <a:prstGeom prst="rect">
            <a:avLst/>
          </a:prstGeom>
          <a:noFill/>
          <a:ln>
            <a:noFill/>
          </a:ln>
        </p:spPr>
      </p:pic>
      <p:sp>
        <p:nvSpPr>
          <p:cNvPr id="228" name="Google Shape;228;p22"/>
          <p:cNvSpPr/>
          <p:nvPr/>
        </p:nvSpPr>
        <p:spPr>
          <a:xfrm>
            <a:off x="382080" y="714371"/>
            <a:ext cx="4526191" cy="657222"/>
          </a:xfrm>
          <a:prstGeom prst="rect">
            <a:avLst/>
          </a:prstGeom>
          <a:noFill/>
          <a:ln>
            <a:noFill/>
          </a:ln>
        </p:spPr>
        <p:txBody>
          <a:bodyPr spcFirstLastPara="1" wrap="square" lIns="0" tIns="0" rIns="0" bIns="0" anchor="t" anchorCtr="0">
            <a:noAutofit/>
          </a:bodyPr>
          <a:lstStyle/>
          <a:p>
            <a:pPr>
              <a:lnSpc>
                <a:spcPct val="112500"/>
              </a:lnSpc>
              <a:buSzPts val="3600"/>
            </a:pPr>
            <a:r>
              <a:rPr lang="en-US" sz="3600" dirty="0">
                <a:latin typeface="Suisse Int'l Light" panose="020B0304000000000000" pitchFamily="34" charset="-78"/>
                <a:cs typeface="Suisse Int'l Light" panose="020B0304000000000000" pitchFamily="34" charset="-78"/>
              </a:rPr>
              <a:t>Coral-Mine</a:t>
            </a:r>
            <a:endParaRPr sz="3600" dirty="0">
              <a:latin typeface="Suisse Int'l Light" panose="020B0304000000000000" pitchFamily="34" charset="-78"/>
              <a:cs typeface="Suisse Int'l Light" panose="020B0304000000000000" pitchFamily="34" charset="-78"/>
              <a:sym typeface="Calibri"/>
            </a:endParaRPr>
          </a:p>
        </p:txBody>
      </p:sp>
      <p:sp>
        <p:nvSpPr>
          <p:cNvPr id="229" name="Google Shape;229;p22"/>
          <p:cNvSpPr/>
          <p:nvPr/>
        </p:nvSpPr>
        <p:spPr>
          <a:xfrm>
            <a:off x="1096362" y="2320906"/>
            <a:ext cx="3680933" cy="254440"/>
          </a:xfrm>
          <a:prstGeom prst="rect">
            <a:avLst/>
          </a:prstGeom>
          <a:noFill/>
          <a:ln>
            <a:noFill/>
          </a:ln>
        </p:spPr>
        <p:txBody>
          <a:bodyPr spcFirstLastPara="1" wrap="square" lIns="0" tIns="0" rIns="0" bIns="0" anchor="t" anchorCtr="0">
            <a:noAutofit/>
          </a:bodyPr>
          <a:lstStyle/>
          <a:p>
            <a:pPr lvl="0">
              <a:buClr>
                <a:schemeClr val="lt1"/>
              </a:buClr>
              <a:buSzPts val="1100"/>
            </a:pPr>
            <a:r>
              <a:rPr lang="de-DE" sz="1300" dirty="0">
                <a:solidFill>
                  <a:schemeClr val="dk1"/>
                </a:solidFill>
                <a:latin typeface="Suisse Int'l Light" panose="020B0304000000000000" pitchFamily="34" charset="-78"/>
                <a:cs typeface="Suisse Int'l Light" panose="020B0304000000000000" pitchFamily="34" charset="-78"/>
              </a:rPr>
              <a:t>Liefert Mineralstoffe für die tägliche Ernährung</a:t>
            </a:r>
            <a:endParaRPr sz="1300" dirty="0">
              <a:solidFill>
                <a:schemeClr val="dk1"/>
              </a:solidFill>
              <a:latin typeface="Suisse Int'l Light" panose="020B0304000000000000" pitchFamily="34" charset="-78"/>
              <a:cs typeface="Suisse Int'l Light" panose="020B0304000000000000" pitchFamily="34" charset="-78"/>
            </a:endParaRPr>
          </a:p>
        </p:txBody>
      </p:sp>
      <p:sp>
        <p:nvSpPr>
          <p:cNvPr id="230" name="Google Shape;230;p22"/>
          <p:cNvSpPr/>
          <p:nvPr/>
        </p:nvSpPr>
        <p:spPr>
          <a:xfrm>
            <a:off x="1096362" y="3023832"/>
            <a:ext cx="3680933" cy="254440"/>
          </a:xfrm>
          <a:prstGeom prst="rect">
            <a:avLst/>
          </a:prstGeom>
          <a:noFill/>
          <a:ln>
            <a:noFill/>
          </a:ln>
        </p:spPr>
        <p:txBody>
          <a:bodyPr spcFirstLastPara="1" wrap="square" lIns="0" tIns="0" rIns="0" bIns="0" anchor="t" anchorCtr="0">
            <a:noAutofit/>
          </a:bodyPr>
          <a:lstStyle/>
          <a:p>
            <a:pPr lvl="0">
              <a:buClr>
                <a:schemeClr val="lt1"/>
              </a:buClr>
              <a:buSzPts val="1100"/>
            </a:pPr>
            <a:r>
              <a:rPr lang="en-US" sz="1300" dirty="0" err="1">
                <a:solidFill>
                  <a:schemeClr val="dk1"/>
                </a:solidFill>
                <a:latin typeface="Suisse Int'l Light" panose="020B0304000000000000" pitchFamily="34" charset="-78"/>
                <a:cs typeface="Suisse Int'l Light" panose="020B0304000000000000" pitchFamily="34" charset="-78"/>
              </a:rPr>
              <a:t>Kann</a:t>
            </a:r>
            <a:r>
              <a:rPr lang="en-US" sz="1300" dirty="0">
                <a:solidFill>
                  <a:schemeClr val="dk1"/>
                </a:solidFill>
                <a:latin typeface="Suisse Int'l Light" panose="020B0304000000000000" pitchFamily="34" charset="-78"/>
                <a:cs typeface="Suisse Int'l Light" panose="020B0304000000000000" pitchFamily="34" charset="-78"/>
              </a:rPr>
              <a:t> </a:t>
            </a:r>
            <a:r>
              <a:rPr lang="en-US" sz="1300" dirty="0" err="1">
                <a:solidFill>
                  <a:schemeClr val="dk1"/>
                </a:solidFill>
                <a:latin typeface="Suisse Int'l Light" panose="020B0304000000000000" pitchFamily="34" charset="-78"/>
                <a:cs typeface="Suisse Int'l Light" panose="020B0304000000000000" pitchFamily="34" charset="-78"/>
              </a:rPr>
              <a:t>zur</a:t>
            </a:r>
            <a:r>
              <a:rPr lang="en-US" sz="1300" dirty="0">
                <a:solidFill>
                  <a:schemeClr val="dk1"/>
                </a:solidFill>
                <a:latin typeface="Suisse Int'l Light" panose="020B0304000000000000" pitchFamily="34" charset="-78"/>
                <a:cs typeface="Suisse Int'l Light" panose="020B0304000000000000" pitchFamily="34" charset="-78"/>
              </a:rPr>
              <a:t> </a:t>
            </a:r>
            <a:r>
              <a:rPr lang="en-US" sz="1300" dirty="0" err="1">
                <a:solidFill>
                  <a:schemeClr val="dk1"/>
                </a:solidFill>
                <a:latin typeface="Suisse Int'l Light" panose="020B0304000000000000" pitchFamily="34" charset="-78"/>
                <a:cs typeface="Suisse Int'l Light" panose="020B0304000000000000" pitchFamily="34" charset="-78"/>
              </a:rPr>
              <a:t>Mineralstoffversorgung</a:t>
            </a:r>
            <a:r>
              <a:rPr lang="en-US" sz="1300" dirty="0">
                <a:solidFill>
                  <a:schemeClr val="dk1"/>
                </a:solidFill>
                <a:latin typeface="Suisse Int'l Light" panose="020B0304000000000000" pitchFamily="34" charset="-78"/>
                <a:cs typeface="Suisse Int'l Light" panose="020B0304000000000000" pitchFamily="34" charset="-78"/>
              </a:rPr>
              <a:t> </a:t>
            </a:r>
            <a:r>
              <a:rPr lang="en-US" sz="1300" dirty="0" err="1">
                <a:solidFill>
                  <a:schemeClr val="dk1"/>
                </a:solidFill>
                <a:latin typeface="Suisse Int'l Light" panose="020B0304000000000000" pitchFamily="34" charset="-78"/>
                <a:cs typeface="Suisse Int'l Light" panose="020B0304000000000000" pitchFamily="34" charset="-78"/>
              </a:rPr>
              <a:t>beitragen</a:t>
            </a:r>
            <a:endParaRPr sz="1300" dirty="0">
              <a:solidFill>
                <a:schemeClr val="dk1"/>
              </a:solidFill>
              <a:latin typeface="Suisse Int'l Light" panose="020B0304000000000000" pitchFamily="34" charset="-78"/>
              <a:cs typeface="Suisse Int'l Light" panose="020B0304000000000000" pitchFamily="34" charset="-78"/>
              <a:sym typeface="Calibri"/>
            </a:endParaRPr>
          </a:p>
        </p:txBody>
      </p:sp>
      <p:sp>
        <p:nvSpPr>
          <p:cNvPr id="231" name="Google Shape;231;p22"/>
          <p:cNvSpPr/>
          <p:nvPr/>
        </p:nvSpPr>
        <p:spPr>
          <a:xfrm>
            <a:off x="1096362" y="1647476"/>
            <a:ext cx="3680933" cy="25444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chemeClr val="lt1"/>
              </a:buClr>
              <a:buSzPts val="1100"/>
              <a:buFont typeface="Arial"/>
              <a:buNone/>
            </a:pPr>
            <a:r>
              <a:rPr lang="en-US" sz="1300" dirty="0">
                <a:solidFill>
                  <a:schemeClr val="dk1"/>
                </a:solidFill>
                <a:latin typeface="Suisse Int'l Light" panose="020B0304000000000000" pitchFamily="34" charset="-78"/>
                <a:cs typeface="Suisse Int'l Light" panose="020B0304000000000000" pitchFamily="34" charset="-78"/>
              </a:rPr>
              <a:t>Kann den Wasser-Salz-</a:t>
            </a:r>
            <a:r>
              <a:rPr lang="en-US" sz="1300" dirty="0" err="1">
                <a:solidFill>
                  <a:schemeClr val="dk1"/>
                </a:solidFill>
                <a:latin typeface="Suisse Int'l Light" panose="020B0304000000000000" pitchFamily="34" charset="-78"/>
                <a:cs typeface="Suisse Int'l Light" panose="020B0304000000000000" pitchFamily="34" charset="-78"/>
              </a:rPr>
              <a:t>Haushalt</a:t>
            </a:r>
            <a:r>
              <a:rPr lang="en-US" sz="1300" dirty="0">
                <a:solidFill>
                  <a:schemeClr val="dk1"/>
                </a:solidFill>
                <a:latin typeface="Suisse Int'l Light" panose="020B0304000000000000" pitchFamily="34" charset="-78"/>
                <a:cs typeface="Suisse Int'l Light" panose="020B0304000000000000" pitchFamily="34" charset="-78"/>
              </a:rPr>
              <a:t> </a:t>
            </a:r>
            <a:r>
              <a:rPr lang="en-US" sz="1300" dirty="0" err="1">
                <a:solidFill>
                  <a:schemeClr val="dk1"/>
                </a:solidFill>
                <a:latin typeface="Suisse Int'l Light" panose="020B0304000000000000" pitchFamily="34" charset="-78"/>
                <a:cs typeface="Suisse Int'l Light" panose="020B0304000000000000" pitchFamily="34" charset="-78"/>
              </a:rPr>
              <a:t>unterstützen</a:t>
            </a:r>
            <a:endParaRPr sz="1300" dirty="0">
              <a:solidFill>
                <a:schemeClr val="dk1"/>
              </a:solidFill>
              <a:latin typeface="Suisse Int'l Light" panose="020B0304000000000000" pitchFamily="34" charset="-78"/>
              <a:cs typeface="Suisse Int'l Light" panose="020B0304000000000000" pitchFamily="34" charset="-78"/>
            </a:endParaRPr>
          </a:p>
        </p:txBody>
      </p:sp>
      <p:pic>
        <p:nvPicPr>
          <p:cNvPr id="232" name="Google Shape;232;p22"/>
          <p:cNvPicPr preferRelativeResize="0"/>
          <p:nvPr/>
        </p:nvPicPr>
        <p:blipFill rotWithShape="1">
          <a:blip r:embed="rId4">
            <a:alphaModFix/>
          </a:blip>
          <a:srcRect/>
          <a:stretch/>
        </p:blipFill>
        <p:spPr>
          <a:xfrm>
            <a:off x="367793" y="1504325"/>
            <a:ext cx="540742" cy="540742"/>
          </a:xfrm>
          <a:prstGeom prst="rect">
            <a:avLst/>
          </a:prstGeom>
          <a:noFill/>
          <a:ln>
            <a:noFill/>
          </a:ln>
        </p:spPr>
      </p:pic>
      <p:pic>
        <p:nvPicPr>
          <p:cNvPr id="233" name="Google Shape;233;p22"/>
          <p:cNvPicPr preferRelativeResize="0"/>
          <p:nvPr/>
        </p:nvPicPr>
        <p:blipFill rotWithShape="1">
          <a:blip r:embed="rId5">
            <a:alphaModFix/>
          </a:blip>
          <a:srcRect/>
          <a:stretch/>
        </p:blipFill>
        <p:spPr>
          <a:xfrm>
            <a:off x="367793" y="2177755"/>
            <a:ext cx="540742" cy="540742"/>
          </a:xfrm>
          <a:prstGeom prst="rect">
            <a:avLst/>
          </a:prstGeom>
          <a:noFill/>
          <a:ln>
            <a:noFill/>
          </a:ln>
        </p:spPr>
      </p:pic>
      <p:pic>
        <p:nvPicPr>
          <p:cNvPr id="234" name="Google Shape;234;p22"/>
          <p:cNvPicPr preferRelativeResize="0"/>
          <p:nvPr/>
        </p:nvPicPr>
        <p:blipFill rotWithShape="1">
          <a:blip r:embed="rId6">
            <a:alphaModFix/>
          </a:blip>
          <a:srcRect/>
          <a:stretch/>
        </p:blipFill>
        <p:spPr>
          <a:xfrm>
            <a:off x="367793" y="2880681"/>
            <a:ext cx="540742" cy="540742"/>
          </a:xfrm>
          <a:prstGeom prst="rect">
            <a:avLst/>
          </a:prstGeom>
          <a:noFill/>
          <a:ln>
            <a:noFill/>
          </a:ln>
        </p:spPr>
      </p:pic>
      <p:pic>
        <p:nvPicPr>
          <p:cNvPr id="235" name="Google Shape;235;p22"/>
          <p:cNvPicPr preferRelativeResize="0"/>
          <p:nvPr/>
        </p:nvPicPr>
        <p:blipFill rotWithShape="1">
          <a:blip r:embed="rId7">
            <a:alphaModFix/>
          </a:blip>
          <a:srcRect/>
          <a:stretch/>
        </p:blipFill>
        <p:spPr>
          <a:xfrm>
            <a:off x="4187979" y="225969"/>
            <a:ext cx="703684" cy="123848"/>
          </a:xfrm>
          <a:prstGeom prst="rect">
            <a:avLst/>
          </a:prstGeom>
          <a:noFill/>
          <a:ln>
            <a:noFill/>
          </a:ln>
        </p:spPr>
      </p:pic>
      <p:sp>
        <p:nvSpPr>
          <p:cNvPr id="236" name="Google Shape;236;p22"/>
          <p:cNvSpPr/>
          <p:nvPr/>
        </p:nvSpPr>
        <p:spPr>
          <a:xfrm>
            <a:off x="401127" y="237428"/>
            <a:ext cx="4423786" cy="280986"/>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chemeClr val="dk1"/>
              </a:buClr>
              <a:buSzPts val="1100"/>
              <a:buFont typeface="Arial"/>
              <a:buNone/>
            </a:pPr>
            <a:r>
              <a:rPr lang="en-US" sz="1100" dirty="0">
                <a:solidFill>
                  <a:schemeClr val="dk1"/>
                </a:solidFill>
                <a:latin typeface="Suisse Int'l Light" panose="020B0304000000000000" pitchFamily="34" charset="-78"/>
                <a:cs typeface="Suisse Int'l Light" panose="020B0304000000000000" pitchFamily="34" charset="-78"/>
              </a:rPr>
              <a:t>In Coral Detox &amp; Coral Detox Plus </a:t>
            </a:r>
            <a:r>
              <a:rPr lang="en-US" sz="1100" dirty="0" err="1">
                <a:solidFill>
                  <a:schemeClr val="dk1"/>
                </a:solidFill>
                <a:latin typeface="Suisse Int'l Light" panose="020B0304000000000000" pitchFamily="34" charset="-78"/>
                <a:cs typeface="Suisse Int'l Light" panose="020B0304000000000000" pitchFamily="34" charset="-78"/>
              </a:rPr>
              <a:t>enthalten</a:t>
            </a:r>
            <a:endParaRPr sz="1100" u="none" strike="noStrike" cap="none" dirty="0">
              <a:solidFill>
                <a:srgbClr val="000000"/>
              </a:solidFill>
              <a:latin typeface="Suisse Int'l Light" panose="020B0304000000000000" pitchFamily="34" charset="-78"/>
              <a:ea typeface="Calibri"/>
              <a:cs typeface="Suisse Int'l Light" panose="020B0304000000000000" pitchFamily="34" charset="-78"/>
              <a:sym typeface="Calibri"/>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41"/>
        <p:cNvGrpSpPr/>
        <p:nvPr/>
      </p:nvGrpSpPr>
      <p:grpSpPr>
        <a:xfrm>
          <a:off x="0" y="0"/>
          <a:ext cx="0" cy="0"/>
          <a:chOff x="0" y="0"/>
          <a:chExt cx="0" cy="0"/>
        </a:xfrm>
      </p:grpSpPr>
      <p:pic>
        <p:nvPicPr>
          <p:cNvPr id="242" name="Google Shape;242;p23"/>
          <p:cNvPicPr preferRelativeResize="0"/>
          <p:nvPr/>
        </p:nvPicPr>
        <p:blipFill rotWithShape="1">
          <a:blip r:embed="rId3">
            <a:alphaModFix/>
          </a:blip>
          <a:srcRect/>
          <a:stretch/>
        </p:blipFill>
        <p:spPr>
          <a:xfrm>
            <a:off x="794" y="0"/>
            <a:ext cx="5143500" cy="9144000"/>
          </a:xfrm>
          <a:prstGeom prst="rect">
            <a:avLst/>
          </a:prstGeom>
          <a:noFill/>
          <a:ln>
            <a:noFill/>
          </a:ln>
        </p:spPr>
      </p:pic>
      <p:sp>
        <p:nvSpPr>
          <p:cNvPr id="243" name="Google Shape;243;p23"/>
          <p:cNvSpPr/>
          <p:nvPr/>
        </p:nvSpPr>
        <p:spPr>
          <a:xfrm>
            <a:off x="382080" y="714371"/>
            <a:ext cx="4526191" cy="657222"/>
          </a:xfrm>
          <a:prstGeom prst="rect">
            <a:avLst/>
          </a:prstGeom>
          <a:noFill/>
          <a:ln>
            <a:noFill/>
          </a:ln>
        </p:spPr>
        <p:txBody>
          <a:bodyPr spcFirstLastPara="1" wrap="square" lIns="0" tIns="0" rIns="0" bIns="0" anchor="t" anchorCtr="0">
            <a:noAutofit/>
          </a:bodyPr>
          <a:lstStyle/>
          <a:p>
            <a:pPr marL="0" marR="0" lvl="0" indent="0" algn="l" rtl="0">
              <a:lnSpc>
                <a:spcPct val="112500"/>
              </a:lnSpc>
              <a:spcBef>
                <a:spcPts val="0"/>
              </a:spcBef>
              <a:spcAft>
                <a:spcPts val="0"/>
              </a:spcAft>
              <a:buClr>
                <a:srgbClr val="FFFFFF"/>
              </a:buClr>
              <a:buSzPts val="3600"/>
              <a:buFont typeface="Arial"/>
              <a:buNone/>
            </a:pPr>
            <a:r>
              <a:rPr lang="en-US" sz="3600" b="0" i="0" u="none" strike="noStrike" cap="none" dirty="0" err="1">
                <a:solidFill>
                  <a:srgbClr val="FFFFFF"/>
                </a:solidFill>
                <a:latin typeface="Arial"/>
                <a:ea typeface="Arial"/>
                <a:cs typeface="Arial"/>
                <a:sym typeface="Arial"/>
              </a:rPr>
              <a:t>Pento</a:t>
            </a:r>
            <a:r>
              <a:rPr lang="en-US" sz="3600" dirty="0" err="1">
                <a:solidFill>
                  <a:srgbClr val="FFFFFF"/>
                </a:solidFill>
              </a:rPr>
              <a:t>k</a:t>
            </a:r>
            <a:r>
              <a:rPr lang="en-US" sz="3600" b="0" i="0" u="none" strike="noStrike" cap="none" dirty="0" err="1">
                <a:solidFill>
                  <a:srgbClr val="FFFFFF"/>
                </a:solidFill>
                <a:latin typeface="Arial"/>
                <a:ea typeface="Arial"/>
                <a:cs typeface="Arial"/>
                <a:sym typeface="Arial"/>
              </a:rPr>
              <a:t>an</a:t>
            </a:r>
            <a:r>
              <a:rPr lang="en-US" sz="3600" b="0" i="0" u="none" strike="noStrike" cap="none" dirty="0">
                <a:solidFill>
                  <a:srgbClr val="FFFFFF"/>
                </a:solidFill>
                <a:latin typeface="Arial"/>
                <a:ea typeface="Arial"/>
                <a:cs typeface="Arial"/>
                <a:sym typeface="Arial"/>
              </a:rPr>
              <a:t> </a:t>
            </a:r>
            <a:r>
              <a:rPr lang="en-US" sz="3600" dirty="0">
                <a:solidFill>
                  <a:srgbClr val="FFFFFF"/>
                </a:solidFill>
              </a:rPr>
              <a:t>K</a:t>
            </a:r>
            <a:r>
              <a:rPr lang="en-US" sz="3600" b="0" i="0" u="none" strike="noStrike" cap="none" dirty="0">
                <a:solidFill>
                  <a:srgbClr val="FFFFFF"/>
                </a:solidFill>
                <a:latin typeface="Arial"/>
                <a:ea typeface="Arial"/>
                <a:cs typeface="Arial"/>
                <a:sym typeface="Arial"/>
              </a:rPr>
              <a:t>+</a:t>
            </a:r>
            <a:endParaRPr sz="3600" b="0" i="0" u="none" strike="noStrike" cap="none" dirty="0">
              <a:solidFill>
                <a:srgbClr val="000000"/>
              </a:solidFill>
              <a:latin typeface="Calibri"/>
              <a:ea typeface="Calibri"/>
              <a:cs typeface="Calibri"/>
              <a:sym typeface="Calibri"/>
            </a:endParaRPr>
          </a:p>
        </p:txBody>
      </p:sp>
      <p:sp>
        <p:nvSpPr>
          <p:cNvPr id="244" name="Google Shape;244;p23"/>
          <p:cNvSpPr/>
          <p:nvPr/>
        </p:nvSpPr>
        <p:spPr>
          <a:xfrm>
            <a:off x="382080" y="1544658"/>
            <a:ext cx="4456350" cy="2204354"/>
          </a:xfrm>
          <a:prstGeom prst="rect">
            <a:avLst/>
          </a:prstGeom>
          <a:noFill/>
          <a:ln>
            <a:noFill/>
          </a:ln>
        </p:spPr>
        <p:txBody>
          <a:bodyPr spcFirstLastPara="1" wrap="square" lIns="0" tIns="0" rIns="0" bIns="0" anchor="t" anchorCtr="0">
            <a:noAutofit/>
          </a:bodyPr>
          <a:lstStyle/>
          <a:p>
            <a:pPr lvl="0">
              <a:buClr>
                <a:schemeClr val="dk1"/>
              </a:buClr>
              <a:buSzPts val="1100"/>
            </a:pPr>
            <a:r>
              <a:rPr lang="de-DE" sz="1700" dirty="0">
                <a:solidFill>
                  <a:schemeClr val="lt1"/>
                </a:solidFill>
                <a:latin typeface="Suisse Int'l Light" panose="020B0304000000000000" pitchFamily="34" charset="-78"/>
                <a:cs typeface="Suisse Int'l Light" panose="020B0304000000000000" pitchFamily="34" charset="-78"/>
              </a:rPr>
              <a:t>Kombination aus Kalium, Vitamin C und Ribose.</a:t>
            </a:r>
            <a:endParaRPr sz="1700" dirty="0">
              <a:solidFill>
                <a:schemeClr val="lt1"/>
              </a:solidFill>
              <a:latin typeface="Suisse Int'l Light" panose="020B0304000000000000" pitchFamily="34" charset="-78"/>
              <a:cs typeface="Suisse Int'l Light" panose="020B0304000000000000" pitchFamily="34" charset="-78"/>
              <a:sym typeface="Calibri"/>
            </a:endParaRPr>
          </a:p>
        </p:txBody>
      </p:sp>
      <p:pic>
        <p:nvPicPr>
          <p:cNvPr id="245" name="Google Shape;245;p23"/>
          <p:cNvPicPr preferRelativeResize="0"/>
          <p:nvPr/>
        </p:nvPicPr>
        <p:blipFill rotWithShape="1">
          <a:blip r:embed="rId4">
            <a:alphaModFix/>
          </a:blip>
          <a:srcRect/>
          <a:stretch/>
        </p:blipFill>
        <p:spPr>
          <a:xfrm>
            <a:off x="4187980" y="225730"/>
            <a:ext cx="703683" cy="123848"/>
          </a:xfrm>
          <a:prstGeom prst="rect">
            <a:avLst/>
          </a:prstGeom>
          <a:noFill/>
          <a:ln>
            <a:noFill/>
          </a:ln>
        </p:spPr>
      </p:pic>
      <p:pic>
        <p:nvPicPr>
          <p:cNvPr id="246" name="Google Shape;246;p23"/>
          <p:cNvPicPr preferRelativeResize="0"/>
          <p:nvPr/>
        </p:nvPicPr>
        <p:blipFill rotWithShape="1">
          <a:blip r:embed="rId5">
            <a:alphaModFix/>
          </a:blip>
          <a:srcRect/>
          <a:stretch/>
        </p:blipFill>
        <p:spPr>
          <a:xfrm>
            <a:off x="3599302" y="708054"/>
            <a:ext cx="554446" cy="292074"/>
          </a:xfrm>
          <a:prstGeom prst="rect">
            <a:avLst/>
          </a:prstGeom>
          <a:noFill/>
          <a:ln>
            <a:noFill/>
          </a:ln>
        </p:spPr>
      </p:pic>
      <p:pic>
        <p:nvPicPr>
          <p:cNvPr id="247" name="Google Shape;247;p23"/>
          <p:cNvPicPr preferRelativeResize="0"/>
          <p:nvPr/>
        </p:nvPicPr>
        <p:blipFill rotWithShape="1">
          <a:blip r:embed="rId6">
            <a:alphaModFix/>
          </a:blip>
          <a:srcRect/>
          <a:stretch/>
        </p:blipFill>
        <p:spPr>
          <a:xfrm>
            <a:off x="4211369" y="709187"/>
            <a:ext cx="559396" cy="554446"/>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52"/>
        <p:cNvGrpSpPr/>
        <p:nvPr/>
      </p:nvGrpSpPr>
      <p:grpSpPr>
        <a:xfrm>
          <a:off x="0" y="0"/>
          <a:ext cx="0" cy="0"/>
          <a:chOff x="0" y="0"/>
          <a:chExt cx="0" cy="0"/>
        </a:xfrm>
      </p:grpSpPr>
      <p:pic>
        <p:nvPicPr>
          <p:cNvPr id="253" name="Google Shape;253;p24"/>
          <p:cNvPicPr preferRelativeResize="0"/>
          <p:nvPr/>
        </p:nvPicPr>
        <p:blipFill rotWithShape="1">
          <a:blip r:embed="rId3">
            <a:alphaModFix/>
          </a:blip>
          <a:srcRect/>
          <a:stretch/>
        </p:blipFill>
        <p:spPr>
          <a:xfrm>
            <a:off x="794" y="0"/>
            <a:ext cx="5143500" cy="9144000"/>
          </a:xfrm>
          <a:prstGeom prst="rect">
            <a:avLst/>
          </a:prstGeom>
          <a:noFill/>
          <a:ln>
            <a:noFill/>
          </a:ln>
        </p:spPr>
      </p:pic>
      <p:sp>
        <p:nvSpPr>
          <p:cNvPr id="254" name="Google Shape;254;p24"/>
          <p:cNvSpPr/>
          <p:nvPr/>
        </p:nvSpPr>
        <p:spPr>
          <a:xfrm>
            <a:off x="382080" y="714371"/>
            <a:ext cx="4526191" cy="657222"/>
          </a:xfrm>
          <a:prstGeom prst="rect">
            <a:avLst/>
          </a:prstGeom>
          <a:noFill/>
          <a:ln>
            <a:noFill/>
          </a:ln>
        </p:spPr>
        <p:txBody>
          <a:bodyPr spcFirstLastPara="1" wrap="square" lIns="0" tIns="0" rIns="0" bIns="0" anchor="t" anchorCtr="0">
            <a:noAutofit/>
          </a:bodyPr>
          <a:lstStyle/>
          <a:p>
            <a:pPr>
              <a:lnSpc>
                <a:spcPct val="112500"/>
              </a:lnSpc>
              <a:buSzPts val="3600"/>
            </a:pPr>
            <a:r>
              <a:rPr lang="en-US" sz="3600" dirty="0" err="1">
                <a:latin typeface="Suisse Int'l Light" panose="020B0304000000000000" pitchFamily="34" charset="-78"/>
                <a:cs typeface="Suisse Int'l Light" panose="020B0304000000000000" pitchFamily="34" charset="-78"/>
              </a:rPr>
              <a:t>Pentokan</a:t>
            </a:r>
            <a:r>
              <a:rPr lang="en-US" sz="3600" dirty="0">
                <a:latin typeface="Suisse Int'l Light" panose="020B0304000000000000" pitchFamily="34" charset="-78"/>
                <a:cs typeface="Suisse Int'l Light" panose="020B0304000000000000" pitchFamily="34" charset="-78"/>
              </a:rPr>
              <a:t> K+</a:t>
            </a:r>
            <a:endParaRPr sz="3600" dirty="0">
              <a:latin typeface="Suisse Int'l Light" panose="020B0304000000000000" pitchFamily="34" charset="-78"/>
              <a:cs typeface="Suisse Int'l Light" panose="020B0304000000000000" pitchFamily="34" charset="-78"/>
              <a:sym typeface="Calibri"/>
            </a:endParaRPr>
          </a:p>
        </p:txBody>
      </p:sp>
      <p:sp>
        <p:nvSpPr>
          <p:cNvPr id="255" name="Google Shape;255;p24"/>
          <p:cNvSpPr/>
          <p:nvPr/>
        </p:nvSpPr>
        <p:spPr>
          <a:xfrm>
            <a:off x="1096361" y="1557910"/>
            <a:ext cx="3680933" cy="485772"/>
          </a:xfrm>
          <a:prstGeom prst="rect">
            <a:avLst/>
          </a:prstGeom>
          <a:noFill/>
          <a:ln>
            <a:noFill/>
          </a:ln>
        </p:spPr>
        <p:txBody>
          <a:bodyPr spcFirstLastPara="1" wrap="square" lIns="0" tIns="0" rIns="0" bIns="0" anchor="t" anchorCtr="0">
            <a:noAutofit/>
          </a:bodyPr>
          <a:lstStyle/>
          <a:p>
            <a:pPr lvl="0">
              <a:buClr>
                <a:schemeClr val="lt1"/>
              </a:buClr>
              <a:buSzPts val="1100"/>
            </a:pPr>
            <a:r>
              <a:rPr lang="de-DE" sz="1300" dirty="0">
                <a:solidFill>
                  <a:schemeClr val="dk1"/>
                </a:solidFill>
                <a:latin typeface="Suisse Int'l Light" panose="020B0304000000000000" pitchFamily="34" charset="-78"/>
                <a:cs typeface="Suisse Int'l Light" panose="020B0304000000000000" pitchFamily="34" charset="-78"/>
              </a:rPr>
              <a:t>Kalium trägt zur Aufrechterhaltung eines normalen Blutdrucks bei</a:t>
            </a:r>
            <a:endParaRPr sz="1300" dirty="0">
              <a:solidFill>
                <a:schemeClr val="dk1"/>
              </a:solidFill>
              <a:latin typeface="Suisse Int'l Light" panose="020B0304000000000000" pitchFamily="34" charset="-78"/>
              <a:cs typeface="Suisse Int'l Light" panose="020B0304000000000000" pitchFamily="34" charset="-78"/>
              <a:sym typeface="Calibri"/>
            </a:endParaRPr>
          </a:p>
        </p:txBody>
      </p:sp>
      <p:sp>
        <p:nvSpPr>
          <p:cNvPr id="256" name="Google Shape;256;p24"/>
          <p:cNvSpPr/>
          <p:nvPr/>
        </p:nvSpPr>
        <p:spPr>
          <a:xfrm>
            <a:off x="1096362" y="3255334"/>
            <a:ext cx="3680933" cy="485772"/>
          </a:xfrm>
          <a:prstGeom prst="rect">
            <a:avLst/>
          </a:prstGeom>
          <a:noFill/>
          <a:ln>
            <a:noFill/>
          </a:ln>
        </p:spPr>
        <p:txBody>
          <a:bodyPr spcFirstLastPara="1" wrap="square" lIns="0" tIns="0" rIns="0" bIns="0" anchor="t" anchorCtr="0">
            <a:noAutofit/>
          </a:bodyPr>
          <a:lstStyle/>
          <a:p>
            <a:pPr lvl="0">
              <a:buClr>
                <a:schemeClr val="lt1"/>
              </a:buClr>
              <a:buSzPts val="1100"/>
            </a:pPr>
            <a:r>
              <a:rPr lang="de-DE" sz="1300" dirty="0">
                <a:solidFill>
                  <a:schemeClr val="dk1"/>
                </a:solidFill>
                <a:latin typeface="Suisse Int'l Light" panose="020B0304000000000000" pitchFamily="34" charset="-78"/>
                <a:cs typeface="Suisse Int'l Light" panose="020B0304000000000000" pitchFamily="34" charset="-78"/>
              </a:rPr>
              <a:t>Vitamin C trägt dazu bei, die Zellen vor oxidativem Stress zu schützen</a:t>
            </a:r>
            <a:endParaRPr sz="1300" dirty="0">
              <a:solidFill>
                <a:schemeClr val="dk1"/>
              </a:solidFill>
              <a:latin typeface="Suisse Int'l Light" panose="020B0304000000000000" pitchFamily="34" charset="-78"/>
              <a:cs typeface="Suisse Int'l Light" panose="020B0304000000000000" pitchFamily="34" charset="-78"/>
              <a:sym typeface="Calibri"/>
            </a:endParaRPr>
          </a:p>
        </p:txBody>
      </p:sp>
      <p:sp>
        <p:nvSpPr>
          <p:cNvPr id="257" name="Google Shape;257;p24"/>
          <p:cNvSpPr/>
          <p:nvPr/>
        </p:nvSpPr>
        <p:spPr>
          <a:xfrm>
            <a:off x="1096362" y="2190619"/>
            <a:ext cx="3680933" cy="847549"/>
          </a:xfrm>
          <a:prstGeom prst="rect">
            <a:avLst/>
          </a:prstGeom>
          <a:noFill/>
          <a:ln>
            <a:noFill/>
          </a:ln>
        </p:spPr>
        <p:txBody>
          <a:bodyPr spcFirstLastPara="1" wrap="square" lIns="0" tIns="0" rIns="0" bIns="0" anchor="t" anchorCtr="0">
            <a:noAutofit/>
          </a:bodyPr>
          <a:lstStyle/>
          <a:p>
            <a:pPr lvl="0">
              <a:buClr>
                <a:schemeClr val="lt1"/>
              </a:buClr>
              <a:buSzPts val="1100"/>
            </a:pPr>
            <a:r>
              <a:rPr lang="de-DE" sz="1300" dirty="0">
                <a:solidFill>
                  <a:schemeClr val="dk1"/>
                </a:solidFill>
                <a:latin typeface="Suisse Int'l Light" panose="020B0304000000000000" pitchFamily="34" charset="-78"/>
                <a:cs typeface="Suisse Int'l Light" panose="020B0304000000000000" pitchFamily="34" charset="-78"/>
              </a:rPr>
              <a:t>Kalium trägt zu einer normalen Funktion des Nervensystems und der Muskeln bei. Vitamin C trägt zur Verringerung von Müdigkeit und Ermüdung bei.</a:t>
            </a:r>
            <a:endParaRPr sz="1300" dirty="0">
              <a:solidFill>
                <a:schemeClr val="dk1"/>
              </a:solidFill>
              <a:latin typeface="Suisse Int'l Light" panose="020B0304000000000000" pitchFamily="34" charset="-78"/>
              <a:cs typeface="Suisse Int'l Light" panose="020B0304000000000000" pitchFamily="34" charset="-78"/>
            </a:endParaRPr>
          </a:p>
        </p:txBody>
      </p:sp>
      <p:pic>
        <p:nvPicPr>
          <p:cNvPr id="258" name="Google Shape;258;p24"/>
          <p:cNvPicPr preferRelativeResize="0"/>
          <p:nvPr/>
        </p:nvPicPr>
        <p:blipFill rotWithShape="1">
          <a:blip r:embed="rId4">
            <a:alphaModFix/>
          </a:blip>
          <a:srcRect/>
          <a:stretch/>
        </p:blipFill>
        <p:spPr>
          <a:xfrm>
            <a:off x="367793" y="1530425"/>
            <a:ext cx="540742" cy="540742"/>
          </a:xfrm>
          <a:prstGeom prst="rect">
            <a:avLst/>
          </a:prstGeom>
          <a:noFill/>
          <a:ln>
            <a:noFill/>
          </a:ln>
        </p:spPr>
      </p:pic>
      <p:pic>
        <p:nvPicPr>
          <p:cNvPr id="259" name="Google Shape;259;p24"/>
          <p:cNvPicPr preferRelativeResize="0"/>
          <p:nvPr/>
        </p:nvPicPr>
        <p:blipFill rotWithShape="1">
          <a:blip r:embed="rId5">
            <a:alphaModFix/>
          </a:blip>
          <a:srcRect/>
          <a:stretch/>
        </p:blipFill>
        <p:spPr>
          <a:xfrm>
            <a:off x="367793" y="2344022"/>
            <a:ext cx="540742" cy="540742"/>
          </a:xfrm>
          <a:prstGeom prst="rect">
            <a:avLst/>
          </a:prstGeom>
          <a:noFill/>
          <a:ln>
            <a:noFill/>
          </a:ln>
        </p:spPr>
      </p:pic>
      <p:pic>
        <p:nvPicPr>
          <p:cNvPr id="260" name="Google Shape;260;p24"/>
          <p:cNvPicPr preferRelativeResize="0"/>
          <p:nvPr/>
        </p:nvPicPr>
        <p:blipFill rotWithShape="1">
          <a:blip r:embed="rId6">
            <a:alphaModFix/>
          </a:blip>
          <a:srcRect/>
          <a:stretch/>
        </p:blipFill>
        <p:spPr>
          <a:xfrm>
            <a:off x="367793" y="3227849"/>
            <a:ext cx="540742" cy="540742"/>
          </a:xfrm>
          <a:prstGeom prst="rect">
            <a:avLst/>
          </a:prstGeom>
          <a:noFill/>
          <a:ln>
            <a:noFill/>
          </a:ln>
        </p:spPr>
      </p:pic>
      <p:pic>
        <p:nvPicPr>
          <p:cNvPr id="261" name="Google Shape;261;p24"/>
          <p:cNvPicPr preferRelativeResize="0"/>
          <p:nvPr/>
        </p:nvPicPr>
        <p:blipFill rotWithShape="1">
          <a:blip r:embed="rId7">
            <a:alphaModFix/>
          </a:blip>
          <a:srcRect/>
          <a:stretch/>
        </p:blipFill>
        <p:spPr>
          <a:xfrm>
            <a:off x="4187979" y="225969"/>
            <a:ext cx="703684" cy="123848"/>
          </a:xfrm>
          <a:prstGeom prst="rect">
            <a:avLst/>
          </a:prstGeom>
          <a:noFill/>
          <a:ln>
            <a:noFill/>
          </a:ln>
        </p:spPr>
      </p:pic>
      <p:sp>
        <p:nvSpPr>
          <p:cNvPr id="262" name="Google Shape;262;p24"/>
          <p:cNvSpPr/>
          <p:nvPr/>
        </p:nvSpPr>
        <p:spPr>
          <a:xfrm>
            <a:off x="401127" y="237428"/>
            <a:ext cx="4423786" cy="280986"/>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chemeClr val="dk1"/>
              </a:buClr>
              <a:buSzPts val="1100"/>
              <a:buFont typeface="Arial"/>
              <a:buNone/>
            </a:pPr>
            <a:r>
              <a:rPr lang="en-US" sz="1100" dirty="0">
                <a:solidFill>
                  <a:schemeClr val="dk1"/>
                </a:solidFill>
                <a:latin typeface="Suisse Int'l Light" panose="020B0304000000000000" pitchFamily="34" charset="-78"/>
                <a:cs typeface="Suisse Int'l Light" panose="020B0304000000000000" pitchFamily="34" charset="-78"/>
              </a:rPr>
              <a:t>In</a:t>
            </a:r>
            <a:r>
              <a:rPr lang="en-US" sz="1100" dirty="0">
                <a:solidFill>
                  <a:schemeClr val="dk1"/>
                </a:solidFill>
              </a:rPr>
              <a:t> </a:t>
            </a:r>
            <a:r>
              <a:rPr lang="en-US" sz="1100" dirty="0">
                <a:solidFill>
                  <a:schemeClr val="dk1"/>
                </a:solidFill>
                <a:latin typeface="Suisse Int'l Light" panose="020B0304000000000000" pitchFamily="34" charset="-78"/>
                <a:cs typeface="Suisse Int'l Light" panose="020B0304000000000000" pitchFamily="34" charset="-78"/>
              </a:rPr>
              <a:t>Coral Detox Plus </a:t>
            </a:r>
            <a:r>
              <a:rPr lang="en-US" sz="1100" dirty="0" err="1">
                <a:solidFill>
                  <a:schemeClr val="dk1"/>
                </a:solidFill>
                <a:latin typeface="Suisse Int'l Light" panose="020B0304000000000000" pitchFamily="34" charset="-78"/>
                <a:cs typeface="Suisse Int'l Light" panose="020B0304000000000000" pitchFamily="34" charset="-78"/>
              </a:rPr>
              <a:t>enthalten</a:t>
            </a:r>
            <a:endParaRPr sz="1100" dirty="0">
              <a:solidFill>
                <a:schemeClr val="dk1"/>
              </a:solidFill>
              <a:latin typeface="Suisse Int'l Light" panose="020B0304000000000000" pitchFamily="34" charset="-78"/>
              <a:cs typeface="Suisse Int'l Light" panose="020B0304000000000000" pitchFamily="34" charset="-78"/>
              <a:sym typeface="Calibri"/>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67"/>
        <p:cNvGrpSpPr/>
        <p:nvPr/>
      </p:nvGrpSpPr>
      <p:grpSpPr>
        <a:xfrm>
          <a:off x="0" y="0"/>
          <a:ext cx="0" cy="0"/>
          <a:chOff x="0" y="0"/>
          <a:chExt cx="0" cy="0"/>
        </a:xfrm>
      </p:grpSpPr>
      <p:pic>
        <p:nvPicPr>
          <p:cNvPr id="268" name="Google Shape;268;p25"/>
          <p:cNvPicPr preferRelativeResize="0"/>
          <p:nvPr/>
        </p:nvPicPr>
        <p:blipFill rotWithShape="1">
          <a:blip r:embed="rId3">
            <a:alphaModFix/>
          </a:blip>
          <a:srcRect/>
          <a:stretch/>
        </p:blipFill>
        <p:spPr>
          <a:xfrm>
            <a:off x="794" y="0"/>
            <a:ext cx="5143500" cy="9144000"/>
          </a:xfrm>
          <a:prstGeom prst="rect">
            <a:avLst/>
          </a:prstGeom>
          <a:noFill/>
          <a:ln>
            <a:noFill/>
          </a:ln>
        </p:spPr>
      </p:pic>
      <p:sp>
        <p:nvSpPr>
          <p:cNvPr id="269" name="Google Shape;269;p25"/>
          <p:cNvSpPr/>
          <p:nvPr/>
        </p:nvSpPr>
        <p:spPr>
          <a:xfrm>
            <a:off x="382079" y="714373"/>
            <a:ext cx="4585690" cy="514347"/>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270;p25"/>
          <p:cNvSpPr/>
          <p:nvPr/>
        </p:nvSpPr>
        <p:spPr>
          <a:xfrm>
            <a:off x="382080" y="714371"/>
            <a:ext cx="4728547" cy="657222"/>
          </a:xfrm>
          <a:prstGeom prst="rect">
            <a:avLst/>
          </a:prstGeom>
          <a:noFill/>
          <a:ln>
            <a:noFill/>
          </a:ln>
        </p:spPr>
        <p:txBody>
          <a:bodyPr spcFirstLastPara="1" wrap="square" lIns="0" tIns="0" rIns="0" bIns="0" anchor="t" anchorCtr="0">
            <a:noAutofit/>
          </a:bodyPr>
          <a:lstStyle/>
          <a:p>
            <a:pPr marL="0" marR="0" lvl="0" indent="0" algn="l" rtl="0">
              <a:lnSpc>
                <a:spcPct val="112500"/>
              </a:lnSpc>
              <a:spcBef>
                <a:spcPts val="0"/>
              </a:spcBef>
              <a:spcAft>
                <a:spcPts val="0"/>
              </a:spcAft>
              <a:buClr>
                <a:srgbClr val="FFFFFF"/>
              </a:buClr>
              <a:buSzPts val="3600"/>
              <a:buFont typeface="Arial"/>
              <a:buNone/>
            </a:pPr>
            <a:r>
              <a:rPr lang="en-US" sz="3600" u="none" strike="noStrike" cap="none" dirty="0">
                <a:solidFill>
                  <a:srgbClr val="FFFFFF"/>
                </a:solidFill>
                <a:latin typeface="Suisse Int'l Light" panose="020B0304000000000000" pitchFamily="34" charset="-78"/>
                <a:cs typeface="Suisse Int'l Light" panose="020B0304000000000000" pitchFamily="34" charset="-78"/>
                <a:sym typeface="Arial"/>
              </a:rPr>
              <a:t>Coral Alfalfa</a:t>
            </a:r>
            <a:endParaRPr sz="3600" u="none" strike="noStrike" cap="none" dirty="0">
              <a:solidFill>
                <a:srgbClr val="000000"/>
              </a:solidFill>
              <a:latin typeface="Suisse Int'l Light" panose="020B0304000000000000" pitchFamily="34" charset="-78"/>
              <a:ea typeface="Calibri"/>
              <a:cs typeface="Suisse Int'l Light" panose="020B0304000000000000" pitchFamily="34" charset="-78"/>
              <a:sym typeface="Calibri"/>
            </a:endParaRPr>
          </a:p>
        </p:txBody>
      </p:sp>
      <p:sp>
        <p:nvSpPr>
          <p:cNvPr id="271" name="Google Shape;271;p25"/>
          <p:cNvSpPr/>
          <p:nvPr/>
        </p:nvSpPr>
        <p:spPr>
          <a:xfrm>
            <a:off x="382079" y="1544658"/>
            <a:ext cx="4456350" cy="1660846"/>
          </a:xfrm>
          <a:prstGeom prst="rect">
            <a:avLst/>
          </a:prstGeom>
          <a:noFill/>
          <a:ln>
            <a:noFill/>
          </a:ln>
        </p:spPr>
        <p:txBody>
          <a:bodyPr spcFirstLastPara="1" wrap="square" lIns="0" tIns="0" rIns="0" bIns="0" anchor="t" anchorCtr="0">
            <a:noAutofit/>
          </a:bodyPr>
          <a:lstStyle/>
          <a:p>
            <a:pPr lvl="0">
              <a:buClr>
                <a:schemeClr val="lt1"/>
              </a:buClr>
              <a:buSzPts val="1300"/>
            </a:pPr>
            <a:r>
              <a:rPr lang="de-DE" sz="1700" dirty="0">
                <a:solidFill>
                  <a:schemeClr val="lt1"/>
                </a:solidFill>
                <a:latin typeface="Suisse Int'l Light" panose="020B0304000000000000" pitchFamily="34" charset="-78"/>
                <a:cs typeface="Suisse Int'l Light" panose="020B0304000000000000" pitchFamily="34" charset="-78"/>
              </a:rPr>
              <a:t>Enthält verschiedene pflanzliche Inhaltsstoffe.</a:t>
            </a:r>
            <a:endParaRPr sz="2100" u="none" strike="noStrike" cap="none" dirty="0">
              <a:solidFill>
                <a:schemeClr val="lt1"/>
              </a:solidFill>
              <a:latin typeface="Suisse Int'l Light" panose="020B0304000000000000" pitchFamily="34" charset="-78"/>
              <a:ea typeface="Calibri"/>
              <a:cs typeface="Suisse Int'l Light" panose="020B0304000000000000" pitchFamily="34" charset="-78"/>
              <a:sym typeface="Calibri"/>
            </a:endParaRPr>
          </a:p>
        </p:txBody>
      </p:sp>
      <p:pic>
        <p:nvPicPr>
          <p:cNvPr id="272" name="Google Shape;272;p25"/>
          <p:cNvPicPr preferRelativeResize="0"/>
          <p:nvPr/>
        </p:nvPicPr>
        <p:blipFill rotWithShape="1">
          <a:blip r:embed="rId4">
            <a:alphaModFix/>
          </a:blip>
          <a:srcRect/>
          <a:stretch/>
        </p:blipFill>
        <p:spPr>
          <a:xfrm>
            <a:off x="4187980" y="225730"/>
            <a:ext cx="703683" cy="123848"/>
          </a:xfrm>
          <a:prstGeom prst="rect">
            <a:avLst/>
          </a:prstGeom>
          <a:noFill/>
          <a:ln>
            <a:noFill/>
          </a:ln>
        </p:spPr>
      </p:pic>
      <p:pic>
        <p:nvPicPr>
          <p:cNvPr id="273" name="Google Shape;273;p25"/>
          <p:cNvPicPr preferRelativeResize="0"/>
          <p:nvPr/>
        </p:nvPicPr>
        <p:blipFill rotWithShape="1">
          <a:blip r:embed="rId5">
            <a:alphaModFix/>
          </a:blip>
          <a:srcRect/>
          <a:stretch/>
        </p:blipFill>
        <p:spPr>
          <a:xfrm>
            <a:off x="4403517" y="764588"/>
            <a:ext cx="391083" cy="405934"/>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7F7F7"/>
        </a:solidFill>
        <a:effectLst/>
      </p:bgPr>
    </p:bg>
    <p:spTree>
      <p:nvGrpSpPr>
        <p:cNvPr id="1" name="Shape 278"/>
        <p:cNvGrpSpPr/>
        <p:nvPr/>
      </p:nvGrpSpPr>
      <p:grpSpPr>
        <a:xfrm>
          <a:off x="0" y="0"/>
          <a:ext cx="0" cy="0"/>
          <a:chOff x="0" y="0"/>
          <a:chExt cx="0" cy="0"/>
        </a:xfrm>
      </p:grpSpPr>
      <p:pic>
        <p:nvPicPr>
          <p:cNvPr id="279" name="Google Shape;279;p26"/>
          <p:cNvPicPr preferRelativeResize="0"/>
          <p:nvPr/>
        </p:nvPicPr>
        <p:blipFill rotWithShape="1">
          <a:blip r:embed="rId3">
            <a:alphaModFix/>
          </a:blip>
          <a:srcRect/>
          <a:stretch/>
        </p:blipFill>
        <p:spPr>
          <a:xfrm>
            <a:off x="-32873" y="0"/>
            <a:ext cx="5143500" cy="9144000"/>
          </a:xfrm>
          <a:prstGeom prst="rect">
            <a:avLst/>
          </a:prstGeom>
          <a:noFill/>
          <a:ln>
            <a:noFill/>
          </a:ln>
        </p:spPr>
      </p:pic>
      <p:sp>
        <p:nvSpPr>
          <p:cNvPr id="280" name="Google Shape;280;p26"/>
          <p:cNvSpPr/>
          <p:nvPr/>
        </p:nvSpPr>
        <p:spPr>
          <a:xfrm>
            <a:off x="382079" y="714373"/>
            <a:ext cx="4585690" cy="514347"/>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281;p26"/>
          <p:cNvSpPr/>
          <p:nvPr/>
        </p:nvSpPr>
        <p:spPr>
          <a:xfrm>
            <a:off x="382080" y="714371"/>
            <a:ext cx="4728547" cy="657222"/>
          </a:xfrm>
          <a:prstGeom prst="rect">
            <a:avLst/>
          </a:prstGeom>
          <a:noFill/>
          <a:ln>
            <a:noFill/>
          </a:ln>
        </p:spPr>
        <p:txBody>
          <a:bodyPr spcFirstLastPara="1" wrap="square" lIns="0" tIns="0" rIns="0" bIns="0" anchor="t" anchorCtr="0">
            <a:noAutofit/>
          </a:bodyPr>
          <a:lstStyle/>
          <a:p>
            <a:pPr>
              <a:lnSpc>
                <a:spcPct val="112500"/>
              </a:lnSpc>
              <a:buSzPts val="3600"/>
            </a:pPr>
            <a:r>
              <a:rPr lang="en-US" sz="3600" dirty="0">
                <a:latin typeface="Suisse Int'l Light" panose="020B0304000000000000" pitchFamily="34" charset="-78"/>
                <a:cs typeface="Suisse Int'l Light" panose="020B0304000000000000" pitchFamily="34" charset="-78"/>
              </a:rPr>
              <a:t>Coral Alfalfa</a:t>
            </a:r>
            <a:endParaRPr sz="3600" dirty="0">
              <a:latin typeface="Suisse Int'l Light" panose="020B0304000000000000" pitchFamily="34" charset="-78"/>
              <a:cs typeface="Suisse Int'l Light" panose="020B0304000000000000" pitchFamily="34" charset="-78"/>
              <a:sym typeface="Calibri"/>
            </a:endParaRPr>
          </a:p>
        </p:txBody>
      </p:sp>
      <p:sp>
        <p:nvSpPr>
          <p:cNvPr id="283" name="Google Shape;283;p26"/>
          <p:cNvSpPr/>
          <p:nvPr/>
        </p:nvSpPr>
        <p:spPr>
          <a:xfrm>
            <a:off x="1087917" y="2434600"/>
            <a:ext cx="3680933" cy="458196"/>
          </a:xfrm>
          <a:prstGeom prst="rect">
            <a:avLst/>
          </a:prstGeom>
          <a:noFill/>
          <a:ln>
            <a:noFill/>
          </a:ln>
        </p:spPr>
        <p:txBody>
          <a:bodyPr spcFirstLastPara="1" wrap="square" lIns="0" tIns="0" rIns="0" bIns="0" anchor="t" anchorCtr="0">
            <a:noAutofit/>
          </a:bodyPr>
          <a:lstStyle/>
          <a:p>
            <a:pPr lvl="0">
              <a:buClr>
                <a:schemeClr val="lt1"/>
              </a:buClr>
              <a:buSzPts val="1100"/>
            </a:pPr>
            <a:r>
              <a:rPr lang="de-DE" sz="1300" dirty="0">
                <a:solidFill>
                  <a:schemeClr val="dk1"/>
                </a:solidFill>
                <a:latin typeface="Suisse Int'l Light" panose="020B0304000000000000" pitchFamily="34" charset="-78"/>
                <a:cs typeface="Suisse Int'l Light" panose="020B0304000000000000" pitchFamily="34" charset="-78"/>
              </a:rPr>
              <a:t>Kann Bestandteil einer abwechslungsreichen und ausgewogenen Ernährung sein</a:t>
            </a:r>
            <a:endParaRPr sz="1300" dirty="0">
              <a:solidFill>
                <a:schemeClr val="dk1"/>
              </a:solidFill>
              <a:latin typeface="Suisse Int'l Light" panose="020B0304000000000000" pitchFamily="34" charset="-78"/>
              <a:cs typeface="Suisse Int'l Light" panose="020B0304000000000000" pitchFamily="34" charset="-78"/>
              <a:sym typeface="Calibri"/>
            </a:endParaRPr>
          </a:p>
        </p:txBody>
      </p:sp>
      <p:sp>
        <p:nvSpPr>
          <p:cNvPr id="284" name="Google Shape;284;p26"/>
          <p:cNvSpPr/>
          <p:nvPr/>
        </p:nvSpPr>
        <p:spPr>
          <a:xfrm>
            <a:off x="1087917" y="1701025"/>
            <a:ext cx="3680933" cy="485772"/>
          </a:xfrm>
          <a:prstGeom prst="rect">
            <a:avLst/>
          </a:prstGeom>
          <a:noFill/>
          <a:ln>
            <a:noFill/>
          </a:ln>
        </p:spPr>
        <p:txBody>
          <a:bodyPr spcFirstLastPara="1" wrap="square" lIns="0" tIns="0" rIns="0" bIns="0" anchor="t" anchorCtr="0">
            <a:noAutofit/>
          </a:bodyPr>
          <a:lstStyle/>
          <a:p>
            <a:pPr lvl="0">
              <a:buClr>
                <a:schemeClr val="lt1"/>
              </a:buClr>
              <a:buSzPts val="1100"/>
            </a:pPr>
            <a:r>
              <a:rPr lang="de-DE" sz="1300" dirty="0">
                <a:solidFill>
                  <a:schemeClr val="dk1"/>
                </a:solidFill>
                <a:latin typeface="Suisse Int'l Light" panose="020B0304000000000000" pitchFamily="34" charset="-78"/>
                <a:cs typeface="Suisse Int'l Light" panose="020B0304000000000000" pitchFamily="34" charset="-78"/>
              </a:rPr>
              <a:t>Liefert pflanzliche Bestandteile im Rahmen der Ernährung</a:t>
            </a:r>
            <a:endParaRPr sz="1300" dirty="0">
              <a:solidFill>
                <a:schemeClr val="dk1"/>
              </a:solidFill>
              <a:latin typeface="Suisse Int'l Light" panose="020B0304000000000000" pitchFamily="34" charset="-78"/>
              <a:cs typeface="Suisse Int'l Light" panose="020B0304000000000000" pitchFamily="34" charset="-78"/>
            </a:endParaRPr>
          </a:p>
        </p:txBody>
      </p:sp>
      <p:pic>
        <p:nvPicPr>
          <p:cNvPr id="286" name="Google Shape;286;p26"/>
          <p:cNvPicPr preferRelativeResize="0"/>
          <p:nvPr/>
        </p:nvPicPr>
        <p:blipFill rotWithShape="1">
          <a:blip r:embed="rId4">
            <a:alphaModFix/>
          </a:blip>
          <a:srcRect/>
          <a:stretch/>
        </p:blipFill>
        <p:spPr>
          <a:xfrm>
            <a:off x="376238" y="2393327"/>
            <a:ext cx="540742" cy="540742"/>
          </a:xfrm>
          <a:prstGeom prst="rect">
            <a:avLst/>
          </a:prstGeom>
          <a:noFill/>
          <a:ln>
            <a:noFill/>
          </a:ln>
        </p:spPr>
      </p:pic>
      <p:pic>
        <p:nvPicPr>
          <p:cNvPr id="287" name="Google Shape;287;p26"/>
          <p:cNvPicPr preferRelativeResize="0"/>
          <p:nvPr/>
        </p:nvPicPr>
        <p:blipFill rotWithShape="1">
          <a:blip r:embed="rId5">
            <a:alphaModFix/>
          </a:blip>
          <a:srcRect/>
          <a:stretch/>
        </p:blipFill>
        <p:spPr>
          <a:xfrm>
            <a:off x="376238" y="1673540"/>
            <a:ext cx="540742" cy="540742"/>
          </a:xfrm>
          <a:prstGeom prst="rect">
            <a:avLst/>
          </a:prstGeom>
          <a:noFill/>
          <a:ln>
            <a:noFill/>
          </a:ln>
        </p:spPr>
      </p:pic>
      <p:pic>
        <p:nvPicPr>
          <p:cNvPr id="288" name="Google Shape;288;p26"/>
          <p:cNvPicPr preferRelativeResize="0"/>
          <p:nvPr/>
        </p:nvPicPr>
        <p:blipFill rotWithShape="1">
          <a:blip r:embed="rId6">
            <a:alphaModFix/>
          </a:blip>
          <a:srcRect/>
          <a:stretch/>
        </p:blipFill>
        <p:spPr>
          <a:xfrm>
            <a:off x="4187979" y="225969"/>
            <a:ext cx="703684" cy="123848"/>
          </a:xfrm>
          <a:prstGeom prst="rect">
            <a:avLst/>
          </a:prstGeom>
          <a:noFill/>
          <a:ln>
            <a:noFill/>
          </a:ln>
        </p:spPr>
      </p:pic>
      <p:sp>
        <p:nvSpPr>
          <p:cNvPr id="289" name="Google Shape;289;p26"/>
          <p:cNvSpPr/>
          <p:nvPr/>
        </p:nvSpPr>
        <p:spPr>
          <a:xfrm>
            <a:off x="401127" y="237428"/>
            <a:ext cx="4423786" cy="280986"/>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chemeClr val="dk1"/>
              </a:buClr>
              <a:buSzPts val="1100"/>
              <a:buFont typeface="Arial"/>
              <a:buNone/>
            </a:pPr>
            <a:r>
              <a:rPr lang="en-US" sz="1100" dirty="0">
                <a:solidFill>
                  <a:schemeClr val="dk1"/>
                </a:solidFill>
                <a:latin typeface="Suisse Int'l Light" panose="020B0304000000000000" pitchFamily="34" charset="-78"/>
                <a:cs typeface="Suisse Int'l Light" panose="020B0304000000000000" pitchFamily="34" charset="-78"/>
              </a:rPr>
              <a:t>In Coral Detox Plus </a:t>
            </a:r>
            <a:r>
              <a:rPr lang="en-US" sz="1100" dirty="0" err="1">
                <a:solidFill>
                  <a:schemeClr val="dk1"/>
                </a:solidFill>
                <a:latin typeface="Suisse Int'l Light" panose="020B0304000000000000" pitchFamily="34" charset="-78"/>
                <a:cs typeface="Suisse Int'l Light" panose="020B0304000000000000" pitchFamily="34" charset="-78"/>
              </a:rPr>
              <a:t>enthalten</a:t>
            </a:r>
            <a:endParaRPr sz="1100" u="none" strike="noStrike" cap="none" dirty="0">
              <a:solidFill>
                <a:srgbClr val="000000"/>
              </a:solidFill>
              <a:latin typeface="Suisse Int'l Light" panose="020B0304000000000000" pitchFamily="34" charset="-78"/>
              <a:ea typeface="Calibri"/>
              <a:cs typeface="Suisse Int'l Light" panose="020B0304000000000000" pitchFamily="34" charset="-78"/>
              <a:sym typeface="Calibri"/>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94"/>
        <p:cNvGrpSpPr/>
        <p:nvPr/>
      </p:nvGrpSpPr>
      <p:grpSpPr>
        <a:xfrm>
          <a:off x="0" y="0"/>
          <a:ext cx="0" cy="0"/>
          <a:chOff x="0" y="0"/>
          <a:chExt cx="0" cy="0"/>
        </a:xfrm>
      </p:grpSpPr>
      <p:pic>
        <p:nvPicPr>
          <p:cNvPr id="295" name="Google Shape;295;p27"/>
          <p:cNvPicPr preferRelativeResize="0"/>
          <p:nvPr/>
        </p:nvPicPr>
        <p:blipFill rotWithShape="1">
          <a:blip r:embed="rId3">
            <a:alphaModFix/>
          </a:blip>
          <a:srcRect/>
          <a:stretch/>
        </p:blipFill>
        <p:spPr>
          <a:xfrm>
            <a:off x="794" y="0"/>
            <a:ext cx="5143500" cy="9144000"/>
          </a:xfrm>
          <a:prstGeom prst="rect">
            <a:avLst/>
          </a:prstGeom>
          <a:noFill/>
          <a:ln>
            <a:noFill/>
          </a:ln>
        </p:spPr>
      </p:pic>
      <p:sp>
        <p:nvSpPr>
          <p:cNvPr id="296" name="Google Shape;296;p27"/>
          <p:cNvSpPr/>
          <p:nvPr/>
        </p:nvSpPr>
        <p:spPr>
          <a:xfrm>
            <a:off x="2896353" y="714372"/>
            <a:ext cx="2190465" cy="971545"/>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297;p27"/>
          <p:cNvSpPr/>
          <p:nvPr/>
        </p:nvSpPr>
        <p:spPr>
          <a:xfrm>
            <a:off x="2896352" y="714372"/>
            <a:ext cx="2263480" cy="334961"/>
          </a:xfrm>
          <a:prstGeom prst="rect">
            <a:avLst/>
          </a:prstGeom>
          <a:noFill/>
          <a:ln>
            <a:noFill/>
          </a:ln>
        </p:spPr>
        <p:txBody>
          <a:bodyPr spcFirstLastPara="1" wrap="square" lIns="0" tIns="0" rIns="0" bIns="0" anchor="t" anchorCtr="0">
            <a:noAutofit/>
          </a:bodyPr>
          <a:lstStyle/>
          <a:p>
            <a:pPr marL="0" marR="0" lvl="0" indent="0" algn="l" rtl="0">
              <a:lnSpc>
                <a:spcPct val="121764"/>
              </a:lnSpc>
              <a:spcBef>
                <a:spcPts val="0"/>
              </a:spcBef>
              <a:spcAft>
                <a:spcPts val="0"/>
              </a:spcAft>
              <a:buClr>
                <a:srgbClr val="000000"/>
              </a:buClr>
              <a:buSzPts val="1700"/>
              <a:buFont typeface="Arial"/>
              <a:buNone/>
            </a:pPr>
            <a:r>
              <a:rPr lang="en-US" sz="1700" u="none" strike="noStrike" cap="none" dirty="0" err="1">
                <a:solidFill>
                  <a:srgbClr val="000000"/>
                </a:solidFill>
                <a:latin typeface="Suisse Int'l Light" panose="020B0304000000000000" pitchFamily="34" charset="-78"/>
                <a:cs typeface="Suisse Int'l Light" panose="020B0304000000000000" pitchFamily="34" charset="-78"/>
                <a:sym typeface="Arial"/>
              </a:rPr>
              <a:t>Pento</a:t>
            </a:r>
            <a:r>
              <a:rPr lang="en-US" sz="1700" dirty="0" err="1">
                <a:latin typeface="Suisse Int'l Light" panose="020B0304000000000000" pitchFamily="34" charset="-78"/>
                <a:cs typeface="Suisse Int'l Light" panose="020B0304000000000000" pitchFamily="34" charset="-78"/>
              </a:rPr>
              <a:t>k</a:t>
            </a:r>
            <a:r>
              <a:rPr lang="en-US" sz="1700" u="none" strike="noStrike" cap="none" dirty="0" err="1">
                <a:solidFill>
                  <a:srgbClr val="000000"/>
                </a:solidFill>
                <a:latin typeface="Suisse Int'l Light" panose="020B0304000000000000" pitchFamily="34" charset="-78"/>
                <a:cs typeface="Suisse Int'l Light" panose="020B0304000000000000" pitchFamily="34" charset="-78"/>
                <a:sym typeface="Arial"/>
              </a:rPr>
              <a:t>an</a:t>
            </a:r>
            <a:r>
              <a:rPr lang="en-US" sz="1700" u="none" strike="noStrike" cap="none" dirty="0">
                <a:solidFill>
                  <a:srgbClr val="000000"/>
                </a:solidFill>
                <a:latin typeface="Suisse Int'l Light" panose="020B0304000000000000" pitchFamily="34" charset="-78"/>
                <a:cs typeface="Suisse Int'l Light" panose="020B0304000000000000" pitchFamily="34" charset="-78"/>
                <a:sym typeface="Arial"/>
              </a:rPr>
              <a:t> </a:t>
            </a:r>
            <a:r>
              <a:rPr lang="en-US" sz="1700" dirty="0">
                <a:latin typeface="Suisse Int'l Light" panose="020B0304000000000000" pitchFamily="34" charset="-78"/>
                <a:cs typeface="Suisse Int'l Light" panose="020B0304000000000000" pitchFamily="34" charset="-78"/>
              </a:rPr>
              <a:t>K</a:t>
            </a:r>
            <a:r>
              <a:rPr lang="en-US" sz="1700" u="none" strike="noStrike" cap="none" dirty="0">
                <a:solidFill>
                  <a:srgbClr val="000000"/>
                </a:solidFill>
                <a:latin typeface="Suisse Int'l Light" panose="020B0304000000000000" pitchFamily="34" charset="-78"/>
                <a:cs typeface="Suisse Int'l Light" panose="020B0304000000000000" pitchFamily="34" charset="-78"/>
                <a:sym typeface="Arial"/>
              </a:rPr>
              <a:t>+</a:t>
            </a:r>
            <a:endParaRPr sz="1700" u="none" strike="noStrike" cap="none" dirty="0">
              <a:solidFill>
                <a:srgbClr val="000000"/>
              </a:solidFill>
              <a:latin typeface="Suisse Int'l Light" panose="020B0304000000000000" pitchFamily="34" charset="-78"/>
              <a:ea typeface="Calibri"/>
              <a:cs typeface="Suisse Int'l Light" panose="020B0304000000000000" pitchFamily="34" charset="-78"/>
              <a:sym typeface="Calibri"/>
            </a:endParaRPr>
          </a:p>
        </p:txBody>
      </p:sp>
      <p:sp>
        <p:nvSpPr>
          <p:cNvPr id="298" name="Google Shape;298;p27"/>
          <p:cNvSpPr/>
          <p:nvPr/>
        </p:nvSpPr>
        <p:spPr>
          <a:xfrm>
            <a:off x="2896353" y="1071558"/>
            <a:ext cx="1866655" cy="1228718"/>
          </a:xfrm>
          <a:prstGeom prst="rect">
            <a:avLst/>
          </a:prstGeom>
          <a:noFill/>
          <a:ln>
            <a:noFill/>
          </a:ln>
        </p:spPr>
        <p:txBody>
          <a:bodyPr spcFirstLastPara="1" wrap="square" lIns="0" tIns="0" rIns="0" bIns="0" anchor="t" anchorCtr="0">
            <a:noAutofit/>
          </a:bodyPr>
          <a:lstStyle/>
          <a:p>
            <a:pPr lvl="0">
              <a:buClr>
                <a:schemeClr val="lt1"/>
              </a:buClr>
              <a:buSzPts val="1100"/>
            </a:pPr>
            <a:r>
              <a:rPr lang="en-US" sz="1300" dirty="0">
                <a:solidFill>
                  <a:schemeClr val="dk1"/>
                </a:solidFill>
                <a:latin typeface="Suisse Int'l Light" panose="020B0304000000000000" pitchFamily="34" charset="-78"/>
                <a:cs typeface="Suisse Int'l Light" panose="020B0304000000000000" pitchFamily="34" charset="-78"/>
              </a:rPr>
              <a:t>Vitamin C </a:t>
            </a:r>
            <a:r>
              <a:rPr lang="en-US" sz="1300" dirty="0" err="1">
                <a:solidFill>
                  <a:schemeClr val="dk1"/>
                </a:solidFill>
                <a:latin typeface="Suisse Int'l Light" panose="020B0304000000000000" pitchFamily="34" charset="-78"/>
                <a:cs typeface="Suisse Int'l Light" panose="020B0304000000000000" pitchFamily="34" charset="-78"/>
              </a:rPr>
              <a:t>kann</a:t>
            </a:r>
            <a:r>
              <a:rPr lang="en-US" sz="1300" dirty="0">
                <a:solidFill>
                  <a:schemeClr val="dk1"/>
                </a:solidFill>
                <a:latin typeface="Suisse Int'l Light" panose="020B0304000000000000" pitchFamily="34" charset="-78"/>
                <a:cs typeface="Suisse Int'l Light" panose="020B0304000000000000" pitchFamily="34" charset="-78"/>
              </a:rPr>
              <a:t> </a:t>
            </a:r>
            <a:r>
              <a:rPr lang="de-DE" sz="1300" dirty="0">
                <a:solidFill>
                  <a:schemeClr val="dk1"/>
                </a:solidFill>
                <a:latin typeface="Suisse Int'l Light" panose="020B0304000000000000" pitchFamily="34" charset="-78"/>
                <a:cs typeface="Suisse Int'l Light" panose="020B0304000000000000" pitchFamily="34" charset="-78"/>
              </a:rPr>
              <a:t>zum Schutz der Zellen vor oxidativem Stress beitragen</a:t>
            </a:r>
            <a:r>
              <a:rPr lang="en-US" sz="1300" dirty="0">
                <a:solidFill>
                  <a:schemeClr val="dk1"/>
                </a:solidFill>
                <a:latin typeface="Suisse Int'l Light" panose="020B0304000000000000" pitchFamily="34" charset="-78"/>
                <a:cs typeface="Suisse Int'l Light" panose="020B0304000000000000" pitchFamily="34" charset="-78"/>
              </a:rPr>
              <a:t>.</a:t>
            </a:r>
            <a:endParaRPr sz="1300" dirty="0">
              <a:solidFill>
                <a:schemeClr val="dk1"/>
              </a:solidFill>
              <a:latin typeface="Suisse Int'l Light" panose="020B0304000000000000" pitchFamily="34" charset="-78"/>
              <a:cs typeface="Suisse Int'l Light" panose="020B0304000000000000" pitchFamily="34" charset="-78"/>
              <a:sym typeface="Calibri"/>
            </a:endParaRPr>
          </a:p>
        </p:txBody>
      </p:sp>
      <p:sp>
        <p:nvSpPr>
          <p:cNvPr id="299" name="Google Shape;299;p27"/>
          <p:cNvSpPr/>
          <p:nvPr/>
        </p:nvSpPr>
        <p:spPr>
          <a:xfrm>
            <a:off x="382080" y="714372"/>
            <a:ext cx="2190465" cy="1585904"/>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00;p27"/>
          <p:cNvSpPr/>
          <p:nvPr/>
        </p:nvSpPr>
        <p:spPr>
          <a:xfrm>
            <a:off x="382079" y="714372"/>
            <a:ext cx="2263480" cy="334961"/>
          </a:xfrm>
          <a:prstGeom prst="rect">
            <a:avLst/>
          </a:prstGeom>
          <a:noFill/>
          <a:ln>
            <a:noFill/>
          </a:ln>
        </p:spPr>
        <p:txBody>
          <a:bodyPr spcFirstLastPara="1" wrap="square" lIns="0" tIns="0" rIns="0" bIns="0" anchor="t" anchorCtr="0">
            <a:noAutofit/>
          </a:bodyPr>
          <a:lstStyle/>
          <a:p>
            <a:pPr marL="0" marR="0" lvl="0" indent="0" algn="l" rtl="0">
              <a:lnSpc>
                <a:spcPct val="121764"/>
              </a:lnSpc>
              <a:spcBef>
                <a:spcPts val="0"/>
              </a:spcBef>
              <a:spcAft>
                <a:spcPts val="0"/>
              </a:spcAft>
              <a:buClr>
                <a:srgbClr val="000000"/>
              </a:buClr>
              <a:buSzPts val="1700"/>
              <a:buFont typeface="Arial"/>
              <a:buNone/>
            </a:pPr>
            <a:r>
              <a:rPr lang="en-US" sz="1700" u="none" strike="noStrike" cap="none" dirty="0">
                <a:solidFill>
                  <a:srgbClr val="000000"/>
                </a:solidFill>
                <a:latin typeface="Suisse Int'l Light" panose="020B0304000000000000" pitchFamily="34" charset="-78"/>
                <a:cs typeface="Suisse Int'l Light" panose="020B0304000000000000" pitchFamily="34" charset="-78"/>
                <a:sym typeface="Arial"/>
              </a:rPr>
              <a:t>Coral Alfalfa</a:t>
            </a:r>
            <a:endParaRPr sz="1700" u="none" strike="noStrike" cap="none" dirty="0">
              <a:solidFill>
                <a:srgbClr val="000000"/>
              </a:solidFill>
              <a:latin typeface="Suisse Int'l Light" panose="020B0304000000000000" pitchFamily="34" charset="-78"/>
              <a:ea typeface="Calibri"/>
              <a:cs typeface="Suisse Int'l Light" panose="020B0304000000000000" pitchFamily="34" charset="-78"/>
              <a:sym typeface="Calibri"/>
            </a:endParaRPr>
          </a:p>
        </p:txBody>
      </p:sp>
      <p:sp>
        <p:nvSpPr>
          <p:cNvPr id="301" name="Google Shape;301;p27"/>
          <p:cNvSpPr/>
          <p:nvPr/>
        </p:nvSpPr>
        <p:spPr>
          <a:xfrm>
            <a:off x="382080" y="1071557"/>
            <a:ext cx="2190463" cy="1285868"/>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chemeClr val="lt1"/>
              </a:buClr>
              <a:buSzPts val="1100"/>
              <a:buFont typeface="Arial"/>
              <a:buNone/>
            </a:pPr>
            <a:r>
              <a:rPr lang="en-US" sz="1300" dirty="0">
                <a:solidFill>
                  <a:schemeClr val="dk1"/>
                </a:solidFill>
                <a:latin typeface="Suisse Int'l Light" panose="020B0304000000000000" pitchFamily="34" charset="-78"/>
                <a:cs typeface="Suisse Int'l Light" panose="020B0304000000000000" pitchFamily="34" charset="-78"/>
              </a:rPr>
              <a:t>Kann den Körper </a:t>
            </a:r>
            <a:r>
              <a:rPr lang="en-US" sz="1300" dirty="0" err="1">
                <a:solidFill>
                  <a:schemeClr val="dk1"/>
                </a:solidFill>
                <a:latin typeface="Suisse Int'l Light" panose="020B0304000000000000" pitchFamily="34" charset="-78"/>
                <a:cs typeface="Suisse Int'l Light" panose="020B0304000000000000" pitchFamily="34" charset="-78"/>
              </a:rPr>
              <a:t>mit</a:t>
            </a:r>
            <a:r>
              <a:rPr lang="en-US" sz="1300" dirty="0">
                <a:solidFill>
                  <a:schemeClr val="dk1"/>
                </a:solidFill>
                <a:latin typeface="Suisse Int'l Light" panose="020B0304000000000000" pitchFamily="34" charset="-78"/>
                <a:cs typeface="Suisse Int'l Light" panose="020B0304000000000000" pitchFamily="34" charset="-78"/>
              </a:rPr>
              <a:t> </a:t>
            </a:r>
            <a:r>
              <a:rPr lang="en-US" sz="1300" dirty="0" err="1">
                <a:solidFill>
                  <a:schemeClr val="dk1"/>
                </a:solidFill>
                <a:latin typeface="Suisse Int'l Light" panose="020B0304000000000000" pitchFamily="34" charset="-78"/>
                <a:cs typeface="Suisse Int'l Light" panose="020B0304000000000000" pitchFamily="34" charset="-78"/>
              </a:rPr>
              <a:t>Phytonährstoffen</a:t>
            </a:r>
            <a:r>
              <a:rPr lang="en-US" sz="1300" dirty="0">
                <a:solidFill>
                  <a:schemeClr val="dk1"/>
                </a:solidFill>
                <a:latin typeface="Suisse Int'l Light" panose="020B0304000000000000" pitchFamily="34" charset="-78"/>
                <a:cs typeface="Suisse Int'l Light" panose="020B0304000000000000" pitchFamily="34" charset="-78"/>
              </a:rPr>
              <a:t> </a:t>
            </a:r>
            <a:r>
              <a:rPr lang="en-US" sz="1300" dirty="0" err="1">
                <a:solidFill>
                  <a:schemeClr val="dk1"/>
                </a:solidFill>
                <a:latin typeface="Suisse Int'l Light" panose="020B0304000000000000" pitchFamily="34" charset="-78"/>
                <a:cs typeface="Suisse Int'l Light" panose="020B0304000000000000" pitchFamily="34" charset="-78"/>
              </a:rPr>
              <a:t>versorgen</a:t>
            </a:r>
            <a:r>
              <a:rPr lang="en-US" sz="1300" dirty="0">
                <a:solidFill>
                  <a:schemeClr val="dk1"/>
                </a:solidFill>
                <a:latin typeface="Suisse Int'l Light" panose="020B0304000000000000" pitchFamily="34" charset="-78"/>
                <a:cs typeface="Suisse Int'l Light" panose="020B0304000000000000" pitchFamily="34" charset="-78"/>
              </a:rPr>
              <a:t>.</a:t>
            </a:r>
            <a:endParaRPr sz="1300" dirty="0">
              <a:solidFill>
                <a:schemeClr val="dk1"/>
              </a:solidFill>
              <a:latin typeface="Suisse Int'l Light" panose="020B0304000000000000" pitchFamily="34" charset="-78"/>
              <a:cs typeface="Suisse Int'l Light" panose="020B0304000000000000" pitchFamily="34" charset="-78"/>
              <a:sym typeface="Calibri"/>
            </a:endParaRPr>
          </a:p>
        </p:txBody>
      </p:sp>
      <p:sp>
        <p:nvSpPr>
          <p:cNvPr id="302" name="Google Shape;302;p27"/>
          <p:cNvSpPr/>
          <p:nvPr/>
        </p:nvSpPr>
        <p:spPr>
          <a:xfrm>
            <a:off x="382080" y="7450359"/>
            <a:ext cx="4442833" cy="1285868"/>
          </a:xfrm>
          <a:prstGeom prst="rect">
            <a:avLst/>
          </a:prstGeom>
          <a:noFill/>
          <a:ln>
            <a:noFill/>
          </a:ln>
        </p:spPr>
        <p:txBody>
          <a:bodyPr spcFirstLastPara="1" wrap="square" lIns="0" tIns="0" rIns="0" bIns="0" anchor="t" anchorCtr="0">
            <a:noAutofit/>
          </a:bodyPr>
          <a:lstStyle/>
          <a:p>
            <a:pPr lvl="0">
              <a:buClr>
                <a:schemeClr val="lt1"/>
              </a:buClr>
              <a:buSzPts val="1100"/>
            </a:pPr>
            <a:r>
              <a:rPr lang="de-DE" sz="1700" dirty="0">
                <a:solidFill>
                  <a:schemeClr val="dk1"/>
                </a:solidFill>
                <a:latin typeface="Suisse Int'l Light" panose="020B0304000000000000" pitchFamily="34" charset="-78"/>
                <a:cs typeface="Suisse Int'l Light" panose="020B0304000000000000" pitchFamily="34" charset="-78"/>
              </a:rPr>
              <a:t>Können im Rahmen einer bewussten Ernährungsroutine genutzt werden und liefern Nährstoffe, die zu normalen Körperfunktionen beitragen.</a:t>
            </a:r>
            <a:endParaRPr sz="2300" u="none" strike="noStrike" cap="none" dirty="0">
              <a:solidFill>
                <a:schemeClr val="dk1"/>
              </a:solidFill>
              <a:latin typeface="Suisse Int'l Light" panose="020B0304000000000000" pitchFamily="34" charset="-78"/>
              <a:ea typeface="Calibri"/>
              <a:cs typeface="Suisse Int'l Light" panose="020B0304000000000000" pitchFamily="34" charset="-78"/>
              <a:sym typeface="Calibri"/>
            </a:endParaRPr>
          </a:p>
        </p:txBody>
      </p:sp>
      <p:pic>
        <p:nvPicPr>
          <p:cNvPr id="303" name="Google Shape;303;p27"/>
          <p:cNvPicPr preferRelativeResize="0"/>
          <p:nvPr/>
        </p:nvPicPr>
        <p:blipFill rotWithShape="1">
          <a:blip r:embed="rId4">
            <a:alphaModFix/>
          </a:blip>
          <a:srcRect/>
          <a:stretch/>
        </p:blipFill>
        <p:spPr>
          <a:xfrm>
            <a:off x="4187979" y="225969"/>
            <a:ext cx="703684" cy="123848"/>
          </a:xfrm>
          <a:prstGeom prst="rect">
            <a:avLst/>
          </a:prstGeom>
          <a:noFill/>
          <a:ln>
            <a:noFill/>
          </a:ln>
        </p:spPr>
      </p:pic>
      <p:sp>
        <p:nvSpPr>
          <p:cNvPr id="304" name="Google Shape;304;p27"/>
          <p:cNvSpPr/>
          <p:nvPr/>
        </p:nvSpPr>
        <p:spPr>
          <a:xfrm>
            <a:off x="401127" y="201570"/>
            <a:ext cx="4423786" cy="280986"/>
          </a:xfrm>
          <a:prstGeom prst="rect">
            <a:avLst/>
          </a:prstGeom>
          <a:noFill/>
          <a:ln>
            <a:noFill/>
          </a:ln>
        </p:spPr>
        <p:txBody>
          <a:bodyPr spcFirstLastPara="1" wrap="square" lIns="0" tIns="0" rIns="0" bIns="0" anchor="t" anchorCtr="0">
            <a:noAutofit/>
          </a:bodyPr>
          <a:lstStyle/>
          <a:p>
            <a:pPr lvl="0">
              <a:buSzPts val="1300"/>
            </a:pPr>
            <a:r>
              <a:rPr lang="en-US" sz="1300" dirty="0" err="1">
                <a:solidFill>
                  <a:schemeClr val="dk1"/>
                </a:solidFill>
                <a:latin typeface="Suisse Int'l Light" panose="020B0304000000000000" pitchFamily="34" charset="-78"/>
                <a:cs typeface="Suisse Int'l Light" panose="020B0304000000000000" pitchFamily="34" charset="-78"/>
              </a:rPr>
              <a:t>Kombination</a:t>
            </a:r>
            <a:r>
              <a:rPr lang="en-US" sz="1300" dirty="0">
                <a:solidFill>
                  <a:schemeClr val="dk1"/>
                </a:solidFill>
                <a:latin typeface="Suisse Int'l Light" panose="020B0304000000000000" pitchFamily="34" charset="-78"/>
                <a:cs typeface="Suisse Int'l Light" panose="020B0304000000000000" pitchFamily="34" charset="-78"/>
              </a:rPr>
              <a:t> der </a:t>
            </a:r>
            <a:r>
              <a:rPr lang="en-US" sz="1300" dirty="0" err="1">
                <a:solidFill>
                  <a:schemeClr val="dk1"/>
                </a:solidFill>
                <a:latin typeface="Suisse Int'l Light" panose="020B0304000000000000" pitchFamily="34" charset="-78"/>
                <a:cs typeface="Suisse Int'l Light" panose="020B0304000000000000" pitchFamily="34" charset="-78"/>
              </a:rPr>
              <a:t>Inhaltsstoffe</a:t>
            </a:r>
            <a:endParaRPr sz="1300" dirty="0">
              <a:solidFill>
                <a:schemeClr val="dk1"/>
              </a:solidFill>
              <a:latin typeface="Suisse Int'l Light" panose="020B0304000000000000" pitchFamily="34" charset="-78"/>
              <a:cs typeface="Suisse Int'l Light" panose="020B0304000000000000" pitchFamily="34" charset="-78"/>
              <a:sym typeface="Calibri"/>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09"/>
        <p:cNvGrpSpPr/>
        <p:nvPr/>
      </p:nvGrpSpPr>
      <p:grpSpPr>
        <a:xfrm>
          <a:off x="0" y="0"/>
          <a:ext cx="0" cy="0"/>
          <a:chOff x="0" y="0"/>
          <a:chExt cx="0" cy="0"/>
        </a:xfrm>
      </p:grpSpPr>
      <p:pic>
        <p:nvPicPr>
          <p:cNvPr id="310" name="Google Shape;310;p28"/>
          <p:cNvPicPr preferRelativeResize="0"/>
          <p:nvPr/>
        </p:nvPicPr>
        <p:blipFill rotWithShape="1">
          <a:blip r:embed="rId3">
            <a:alphaModFix/>
          </a:blip>
          <a:srcRect/>
          <a:stretch/>
        </p:blipFill>
        <p:spPr>
          <a:xfrm>
            <a:off x="794" y="0"/>
            <a:ext cx="5143500" cy="9144000"/>
          </a:xfrm>
          <a:prstGeom prst="rect">
            <a:avLst/>
          </a:prstGeom>
          <a:noFill/>
          <a:ln>
            <a:noFill/>
          </a:ln>
        </p:spPr>
      </p:pic>
      <p:sp>
        <p:nvSpPr>
          <p:cNvPr id="311" name="Google Shape;311;p28"/>
          <p:cNvSpPr/>
          <p:nvPr/>
        </p:nvSpPr>
        <p:spPr>
          <a:xfrm>
            <a:off x="382075" y="1071550"/>
            <a:ext cx="2086800" cy="671400"/>
          </a:xfrm>
          <a:prstGeom prst="rect">
            <a:avLst/>
          </a:prstGeom>
          <a:noFill/>
          <a:ln>
            <a:noFill/>
          </a:ln>
        </p:spPr>
        <p:txBody>
          <a:bodyPr spcFirstLastPara="1" wrap="square" lIns="0" tIns="0" rIns="0" bIns="0" anchor="t" anchorCtr="0">
            <a:noAutofit/>
          </a:bodyPr>
          <a:lstStyle/>
          <a:p>
            <a:pPr lvl="0">
              <a:buClr>
                <a:schemeClr val="lt1"/>
              </a:buClr>
              <a:buSzPts val="1100"/>
            </a:pPr>
            <a:r>
              <a:rPr lang="de-DE" sz="1300" dirty="0">
                <a:solidFill>
                  <a:schemeClr val="dk1"/>
                </a:solidFill>
                <a:latin typeface="Suisse Int'l Light" panose="020B0304000000000000" pitchFamily="34" charset="-78"/>
                <a:cs typeface="Suisse Int'l Light" panose="020B0304000000000000" pitchFamily="34" charset="-78"/>
              </a:rPr>
              <a:t>Kann im Rahmen eines aktiven Lebensstils genutzt werden.</a:t>
            </a:r>
            <a:endParaRPr sz="1300" dirty="0">
              <a:solidFill>
                <a:schemeClr val="dk1"/>
              </a:solidFill>
              <a:latin typeface="Suisse Int'l Light" panose="020B0304000000000000" pitchFamily="34" charset="-78"/>
              <a:cs typeface="Suisse Int'l Light" panose="020B0304000000000000" pitchFamily="34" charset="-78"/>
              <a:sym typeface="Calibri"/>
            </a:endParaRPr>
          </a:p>
        </p:txBody>
      </p:sp>
      <p:sp>
        <p:nvSpPr>
          <p:cNvPr id="312" name="Google Shape;312;p28"/>
          <p:cNvSpPr/>
          <p:nvPr/>
        </p:nvSpPr>
        <p:spPr>
          <a:xfrm>
            <a:off x="2896349" y="1071549"/>
            <a:ext cx="1995313" cy="671399"/>
          </a:xfrm>
          <a:prstGeom prst="rect">
            <a:avLst/>
          </a:prstGeom>
          <a:noFill/>
          <a:ln>
            <a:noFill/>
          </a:ln>
        </p:spPr>
        <p:txBody>
          <a:bodyPr spcFirstLastPara="1" wrap="square" lIns="0" tIns="0" rIns="0" bIns="0" anchor="t" anchorCtr="0">
            <a:noAutofit/>
          </a:bodyPr>
          <a:lstStyle/>
          <a:p>
            <a:pPr lvl="0">
              <a:buClr>
                <a:schemeClr val="lt1"/>
              </a:buClr>
              <a:buSzPts val="1100"/>
            </a:pPr>
            <a:r>
              <a:rPr lang="de-DE" sz="1300" dirty="0">
                <a:solidFill>
                  <a:schemeClr val="dk1"/>
                </a:solidFill>
                <a:latin typeface="Suisse Int'l Light" panose="020B0304000000000000" pitchFamily="34" charset="-78"/>
                <a:cs typeface="Suisse Int'l Light" panose="020B0304000000000000" pitchFamily="34" charset="-78"/>
              </a:rPr>
              <a:t>Liefert Phospholipide als Bestandteil der Ernährung.</a:t>
            </a:r>
            <a:endParaRPr sz="1300" dirty="0">
              <a:solidFill>
                <a:schemeClr val="dk1"/>
              </a:solidFill>
              <a:latin typeface="Suisse Int'l Light" panose="020B0304000000000000" pitchFamily="34" charset="-78"/>
              <a:cs typeface="Suisse Int'l Light" panose="020B0304000000000000" pitchFamily="34" charset="-78"/>
              <a:sym typeface="Calibri"/>
            </a:endParaRPr>
          </a:p>
        </p:txBody>
      </p:sp>
      <p:sp>
        <p:nvSpPr>
          <p:cNvPr id="313" name="Google Shape;313;p28"/>
          <p:cNvSpPr/>
          <p:nvPr/>
        </p:nvSpPr>
        <p:spPr>
          <a:xfrm>
            <a:off x="382079" y="714372"/>
            <a:ext cx="2263480" cy="334961"/>
          </a:xfrm>
          <a:prstGeom prst="rect">
            <a:avLst/>
          </a:prstGeom>
          <a:noFill/>
          <a:ln>
            <a:noFill/>
          </a:ln>
        </p:spPr>
        <p:txBody>
          <a:bodyPr spcFirstLastPara="1" wrap="square" lIns="0" tIns="0" rIns="0" bIns="0" anchor="t" anchorCtr="0">
            <a:noAutofit/>
          </a:bodyPr>
          <a:lstStyle/>
          <a:p>
            <a:pPr marL="0" marR="0" lvl="0" indent="0" algn="l" rtl="0">
              <a:lnSpc>
                <a:spcPct val="121764"/>
              </a:lnSpc>
              <a:spcBef>
                <a:spcPts val="0"/>
              </a:spcBef>
              <a:spcAft>
                <a:spcPts val="0"/>
              </a:spcAft>
              <a:buClr>
                <a:srgbClr val="000000"/>
              </a:buClr>
              <a:buSzPts val="1700"/>
              <a:buFont typeface="Arial"/>
              <a:buNone/>
            </a:pPr>
            <a:r>
              <a:rPr lang="en-US" sz="1700" u="none" strike="noStrike" cap="none" dirty="0">
                <a:solidFill>
                  <a:srgbClr val="000000"/>
                </a:solidFill>
                <a:latin typeface="Suisse Int'l Light" panose="020B0304000000000000" pitchFamily="34" charset="-78"/>
                <a:cs typeface="Suisse Int'l Light" panose="020B0304000000000000" pitchFamily="34" charset="-78"/>
                <a:sym typeface="Arial"/>
              </a:rPr>
              <a:t>H-500</a:t>
            </a:r>
            <a:endParaRPr sz="1700" u="none" strike="noStrike" cap="none" dirty="0">
              <a:solidFill>
                <a:srgbClr val="000000"/>
              </a:solidFill>
              <a:latin typeface="Suisse Int'l Light" panose="020B0304000000000000" pitchFamily="34" charset="-78"/>
              <a:ea typeface="Calibri"/>
              <a:cs typeface="Suisse Int'l Light" panose="020B0304000000000000" pitchFamily="34" charset="-78"/>
              <a:sym typeface="Calibri"/>
            </a:endParaRPr>
          </a:p>
        </p:txBody>
      </p:sp>
      <p:sp>
        <p:nvSpPr>
          <p:cNvPr id="314" name="Google Shape;314;p28"/>
          <p:cNvSpPr/>
          <p:nvPr/>
        </p:nvSpPr>
        <p:spPr>
          <a:xfrm>
            <a:off x="2896352" y="714372"/>
            <a:ext cx="2263480" cy="334961"/>
          </a:xfrm>
          <a:prstGeom prst="rect">
            <a:avLst/>
          </a:prstGeom>
          <a:noFill/>
          <a:ln>
            <a:noFill/>
          </a:ln>
        </p:spPr>
        <p:txBody>
          <a:bodyPr spcFirstLastPara="1" wrap="square" lIns="0" tIns="0" rIns="0" bIns="0" anchor="t" anchorCtr="0">
            <a:noAutofit/>
          </a:bodyPr>
          <a:lstStyle/>
          <a:p>
            <a:pPr marL="0" marR="0" lvl="0" indent="0" algn="l" rtl="0">
              <a:lnSpc>
                <a:spcPct val="121764"/>
              </a:lnSpc>
              <a:spcBef>
                <a:spcPts val="0"/>
              </a:spcBef>
              <a:spcAft>
                <a:spcPts val="0"/>
              </a:spcAft>
              <a:buClr>
                <a:srgbClr val="000000"/>
              </a:buClr>
              <a:buSzPts val="1700"/>
              <a:buFont typeface="Arial"/>
              <a:buNone/>
            </a:pPr>
            <a:r>
              <a:rPr lang="en-US" sz="1700" u="none" strike="noStrike" cap="none" dirty="0">
                <a:solidFill>
                  <a:srgbClr val="000000"/>
                </a:solidFill>
                <a:latin typeface="Suisse Int'l Light" panose="020B0304000000000000" pitchFamily="34" charset="-78"/>
                <a:cs typeface="Suisse Int'l Light" panose="020B0304000000000000" pitchFamily="34" charset="-78"/>
                <a:sym typeface="Arial"/>
              </a:rPr>
              <a:t>Coral Lecithin</a:t>
            </a:r>
            <a:endParaRPr dirty="0">
              <a:latin typeface="Suisse Int'l Light" panose="020B0304000000000000" pitchFamily="34" charset="-78"/>
              <a:cs typeface="Suisse Int'l Light" panose="020B0304000000000000" pitchFamily="34" charset="-78"/>
            </a:endParaRPr>
          </a:p>
        </p:txBody>
      </p:sp>
      <p:sp>
        <p:nvSpPr>
          <p:cNvPr id="315" name="Google Shape;315;p28"/>
          <p:cNvSpPr/>
          <p:nvPr/>
        </p:nvSpPr>
        <p:spPr>
          <a:xfrm>
            <a:off x="382080" y="7414055"/>
            <a:ext cx="4442833" cy="1396314"/>
          </a:xfrm>
          <a:prstGeom prst="rect">
            <a:avLst/>
          </a:prstGeom>
          <a:noFill/>
          <a:ln>
            <a:noFill/>
          </a:ln>
        </p:spPr>
        <p:txBody>
          <a:bodyPr spcFirstLastPara="1" wrap="square" lIns="0" tIns="0" rIns="0" bIns="0" anchor="t" anchorCtr="0">
            <a:noAutofit/>
          </a:bodyPr>
          <a:lstStyle/>
          <a:p>
            <a:pPr lvl="0">
              <a:buClr>
                <a:schemeClr val="lt1"/>
              </a:buClr>
              <a:buSzPts val="1100"/>
            </a:pPr>
            <a:r>
              <a:rPr lang="de-DE" sz="1700" dirty="0">
                <a:solidFill>
                  <a:schemeClr val="dk1"/>
                </a:solidFill>
                <a:latin typeface="Suisse Int'l Light" panose="020B0304000000000000" pitchFamily="34" charset="-78"/>
                <a:cs typeface="Suisse Int'l Light" panose="020B0304000000000000" pitchFamily="34" charset="-78"/>
              </a:rPr>
              <a:t>Können im Rahmen einer bewussten Ernährungsroutine genutzt werden und liefern Nährstoffe, die zu normalen Körperfunktionen beitragen.</a:t>
            </a:r>
          </a:p>
        </p:txBody>
      </p:sp>
      <p:sp>
        <p:nvSpPr>
          <p:cNvPr id="316" name="Google Shape;316;p28"/>
          <p:cNvSpPr/>
          <p:nvPr/>
        </p:nvSpPr>
        <p:spPr>
          <a:xfrm>
            <a:off x="401127" y="201570"/>
            <a:ext cx="4423786" cy="280986"/>
          </a:xfrm>
          <a:prstGeom prst="rect">
            <a:avLst/>
          </a:prstGeom>
          <a:noFill/>
          <a:ln>
            <a:noFill/>
          </a:ln>
        </p:spPr>
        <p:txBody>
          <a:bodyPr spcFirstLastPara="1" wrap="square" lIns="0" tIns="0" rIns="0" bIns="0" anchor="t" anchorCtr="0">
            <a:noAutofit/>
          </a:bodyPr>
          <a:lstStyle/>
          <a:p>
            <a:pPr lvl="0">
              <a:buSzPts val="1300"/>
            </a:pPr>
            <a:r>
              <a:rPr lang="en-US" sz="1300" dirty="0" err="1">
                <a:solidFill>
                  <a:schemeClr val="dk1"/>
                </a:solidFill>
                <a:latin typeface="Suisse Int'l Light" panose="020B0304000000000000" pitchFamily="34" charset="-78"/>
                <a:cs typeface="Suisse Int'l Light" panose="020B0304000000000000" pitchFamily="34" charset="-78"/>
              </a:rPr>
              <a:t>Kombination</a:t>
            </a:r>
            <a:r>
              <a:rPr lang="en-US" sz="1300" dirty="0">
                <a:solidFill>
                  <a:schemeClr val="dk1"/>
                </a:solidFill>
                <a:latin typeface="Suisse Int'l Light" panose="020B0304000000000000" pitchFamily="34" charset="-78"/>
                <a:cs typeface="Suisse Int'l Light" panose="020B0304000000000000" pitchFamily="34" charset="-78"/>
              </a:rPr>
              <a:t> der </a:t>
            </a:r>
            <a:r>
              <a:rPr lang="en-US" sz="1300" dirty="0" err="1">
                <a:solidFill>
                  <a:schemeClr val="dk1"/>
                </a:solidFill>
                <a:latin typeface="Suisse Int'l Light" panose="020B0304000000000000" pitchFamily="34" charset="-78"/>
                <a:cs typeface="Suisse Int'l Light" panose="020B0304000000000000" pitchFamily="34" charset="-78"/>
              </a:rPr>
              <a:t>Inhaltsstoffe</a:t>
            </a:r>
            <a:endParaRPr lang="en-US" sz="1300" dirty="0">
              <a:solidFill>
                <a:schemeClr val="dk1"/>
              </a:solidFill>
              <a:latin typeface="Suisse Int'l Light" panose="020B0304000000000000" pitchFamily="34" charset="-78"/>
              <a:cs typeface="Suisse Int'l Light" panose="020B0304000000000000" pitchFamily="34" charset="-78"/>
            </a:endParaRPr>
          </a:p>
        </p:txBody>
      </p:sp>
      <p:pic>
        <p:nvPicPr>
          <p:cNvPr id="317" name="Google Shape;317;p28"/>
          <p:cNvPicPr preferRelativeResize="0"/>
          <p:nvPr/>
        </p:nvPicPr>
        <p:blipFill rotWithShape="1">
          <a:blip r:embed="rId4">
            <a:alphaModFix/>
          </a:blip>
          <a:srcRect/>
          <a:stretch/>
        </p:blipFill>
        <p:spPr>
          <a:xfrm>
            <a:off x="4187979" y="225969"/>
            <a:ext cx="703684" cy="123848"/>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22"/>
        <p:cNvGrpSpPr/>
        <p:nvPr/>
      </p:nvGrpSpPr>
      <p:grpSpPr>
        <a:xfrm>
          <a:off x="0" y="0"/>
          <a:ext cx="0" cy="0"/>
          <a:chOff x="0" y="0"/>
          <a:chExt cx="0" cy="0"/>
        </a:xfrm>
      </p:grpSpPr>
      <p:pic>
        <p:nvPicPr>
          <p:cNvPr id="323" name="Google Shape;323;p29"/>
          <p:cNvPicPr preferRelativeResize="0"/>
          <p:nvPr/>
        </p:nvPicPr>
        <p:blipFill rotWithShape="1">
          <a:blip r:embed="rId3">
            <a:alphaModFix/>
          </a:blip>
          <a:srcRect/>
          <a:stretch/>
        </p:blipFill>
        <p:spPr>
          <a:xfrm>
            <a:off x="794" y="0"/>
            <a:ext cx="5143500" cy="9144000"/>
          </a:xfrm>
          <a:prstGeom prst="rect">
            <a:avLst/>
          </a:prstGeom>
          <a:noFill/>
          <a:ln>
            <a:noFill/>
          </a:ln>
        </p:spPr>
      </p:pic>
      <p:sp>
        <p:nvSpPr>
          <p:cNvPr id="324" name="Google Shape;324;p29"/>
          <p:cNvSpPr/>
          <p:nvPr/>
        </p:nvSpPr>
        <p:spPr>
          <a:xfrm>
            <a:off x="120176" y="1523147"/>
            <a:ext cx="2385702" cy="471485"/>
          </a:xfrm>
          <a:prstGeom prst="rect">
            <a:avLst/>
          </a:prstGeom>
          <a:noFill/>
          <a:ln>
            <a:noFill/>
          </a:ln>
        </p:spPr>
        <p:txBody>
          <a:bodyPr spcFirstLastPara="1" wrap="square" lIns="0" tIns="0" rIns="0" bIns="0" anchor="t" anchorCtr="0">
            <a:noAutofit/>
          </a:bodyPr>
          <a:lstStyle/>
          <a:p>
            <a:pPr lvl="0" algn="ctr">
              <a:buClr>
                <a:schemeClr val="dk1"/>
              </a:buClr>
              <a:buSzPts val="1100"/>
            </a:pPr>
            <a:r>
              <a:rPr lang="en-US" sz="1300" dirty="0">
                <a:solidFill>
                  <a:schemeClr val="dk1"/>
                </a:solidFill>
                <a:latin typeface="Suisse Int'l Light" panose="020B0304000000000000" pitchFamily="34" charset="-78"/>
                <a:cs typeface="Suisse Int'l Light" panose="020B0304000000000000" pitchFamily="34" charset="-78"/>
              </a:rPr>
              <a:t>des </a:t>
            </a:r>
            <a:r>
              <a:rPr lang="en-US" sz="1300" dirty="0" err="1">
                <a:solidFill>
                  <a:schemeClr val="dk1"/>
                </a:solidFill>
                <a:latin typeface="Suisse Int'l Light" panose="020B0304000000000000" pitchFamily="34" charset="-78"/>
                <a:cs typeface="Suisse Int'l Light" panose="020B0304000000000000" pitchFamily="34" charset="-78"/>
              </a:rPr>
              <a:t>normalen</a:t>
            </a:r>
            <a:r>
              <a:rPr lang="en-US" sz="1300" dirty="0">
                <a:solidFill>
                  <a:schemeClr val="dk1"/>
                </a:solidFill>
                <a:latin typeface="Suisse Int'l Light" panose="020B0304000000000000" pitchFamily="34" charset="-78"/>
                <a:cs typeface="Suisse Int'l Light" panose="020B0304000000000000" pitchFamily="34" charset="-78"/>
              </a:rPr>
              <a:t> </a:t>
            </a:r>
            <a:r>
              <a:rPr lang="en-US" sz="1300" dirty="0" err="1">
                <a:solidFill>
                  <a:schemeClr val="dk1"/>
                </a:solidFill>
                <a:latin typeface="Suisse Int'l Light" panose="020B0304000000000000" pitchFamily="34" charset="-78"/>
                <a:cs typeface="Suisse Int'l Light" panose="020B0304000000000000" pitchFamily="34" charset="-78"/>
              </a:rPr>
              <a:t>Energiestoffwechsels</a:t>
            </a:r>
            <a:endParaRPr sz="1300" dirty="0">
              <a:solidFill>
                <a:schemeClr val="dk1"/>
              </a:solidFill>
              <a:latin typeface="Suisse Int'l Light" panose="020B0304000000000000" pitchFamily="34" charset="-78"/>
              <a:cs typeface="Suisse Int'l Light" panose="020B0304000000000000" pitchFamily="34" charset="-78"/>
              <a:sym typeface="Calibri"/>
            </a:endParaRPr>
          </a:p>
        </p:txBody>
      </p:sp>
      <p:sp>
        <p:nvSpPr>
          <p:cNvPr id="325" name="Google Shape;325;p29"/>
          <p:cNvSpPr/>
          <p:nvPr/>
        </p:nvSpPr>
        <p:spPr>
          <a:xfrm>
            <a:off x="120176" y="6915114"/>
            <a:ext cx="2385702" cy="476248"/>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rgbClr val="000000"/>
              </a:buClr>
              <a:buSzPts val="1300"/>
              <a:buFont typeface="Arial"/>
              <a:buNone/>
            </a:pPr>
            <a:r>
              <a:rPr lang="en-US" sz="1300" dirty="0">
                <a:solidFill>
                  <a:schemeClr val="dk1"/>
                </a:solidFill>
                <a:latin typeface="Suisse Int'l Light" panose="020B0304000000000000" pitchFamily="34" charset="-78"/>
                <a:cs typeface="Suisse Int'l Light" panose="020B0304000000000000" pitchFamily="34" charset="-78"/>
              </a:rPr>
              <a:t>der </a:t>
            </a:r>
            <a:r>
              <a:rPr lang="en-US" sz="1300" dirty="0" err="1">
                <a:solidFill>
                  <a:schemeClr val="dk1"/>
                </a:solidFill>
                <a:latin typeface="Suisse Int'l Light" panose="020B0304000000000000" pitchFamily="34" charset="-78"/>
                <a:cs typeface="Suisse Int'l Light" panose="020B0304000000000000" pitchFamily="34" charset="-78"/>
              </a:rPr>
              <a:t>Verdauung</a:t>
            </a:r>
            <a:endParaRPr sz="1300" dirty="0">
              <a:solidFill>
                <a:schemeClr val="dk1"/>
              </a:solidFill>
              <a:latin typeface="Suisse Int'l Light" panose="020B0304000000000000" pitchFamily="34" charset="-78"/>
              <a:cs typeface="Suisse Int'l Light" panose="020B0304000000000000" pitchFamily="34" charset="-78"/>
              <a:sym typeface="Calibri"/>
            </a:endParaRPr>
          </a:p>
        </p:txBody>
      </p:sp>
      <p:sp>
        <p:nvSpPr>
          <p:cNvPr id="326" name="Google Shape;326;p29"/>
          <p:cNvSpPr/>
          <p:nvPr/>
        </p:nvSpPr>
        <p:spPr>
          <a:xfrm>
            <a:off x="2904639" y="728659"/>
            <a:ext cx="1898536" cy="681034"/>
          </a:xfrm>
          <a:prstGeom prst="rect">
            <a:avLst/>
          </a:prstGeom>
          <a:noFill/>
          <a:ln>
            <a:noFill/>
          </a:ln>
        </p:spPr>
        <p:txBody>
          <a:bodyPr spcFirstLastPara="1" wrap="square" lIns="0" tIns="0" rIns="0" bIns="0" anchor="t" anchorCtr="0">
            <a:noAutofit/>
          </a:bodyPr>
          <a:lstStyle/>
          <a:p>
            <a:pPr lvl="0" algn="ctr">
              <a:buClr>
                <a:schemeClr val="dk1"/>
              </a:buClr>
              <a:buSzPts val="1100"/>
            </a:pPr>
            <a:r>
              <a:rPr lang="de-DE" sz="1300" dirty="0">
                <a:solidFill>
                  <a:schemeClr val="dk1"/>
                </a:solidFill>
                <a:latin typeface="Suisse Int'l Light" panose="020B0304000000000000" pitchFamily="34" charset="-78"/>
                <a:cs typeface="Suisse Int'l Light" panose="020B0304000000000000" pitchFamily="34" charset="-78"/>
              </a:rPr>
              <a:t>der normalen Funktion von Muskeln und Nervensystem</a:t>
            </a:r>
            <a:endParaRPr sz="1300" dirty="0">
              <a:solidFill>
                <a:schemeClr val="dk1"/>
              </a:solidFill>
              <a:latin typeface="Suisse Int'l Light" panose="020B0304000000000000" pitchFamily="34" charset="-78"/>
              <a:cs typeface="Suisse Int'l Light" panose="020B0304000000000000" pitchFamily="34" charset="-78"/>
              <a:sym typeface="Calibri"/>
            </a:endParaRPr>
          </a:p>
        </p:txBody>
      </p:sp>
      <p:sp>
        <p:nvSpPr>
          <p:cNvPr id="327" name="Google Shape;327;p29"/>
          <p:cNvSpPr/>
          <p:nvPr/>
        </p:nvSpPr>
        <p:spPr>
          <a:xfrm>
            <a:off x="3112090" y="8091447"/>
            <a:ext cx="1416133" cy="471485"/>
          </a:xfrm>
          <a:prstGeom prst="rect">
            <a:avLst/>
          </a:prstGeom>
          <a:noFill/>
          <a:ln>
            <a:noFill/>
          </a:ln>
        </p:spPr>
        <p:txBody>
          <a:bodyPr spcFirstLastPara="1" wrap="square" lIns="0" tIns="0" rIns="0" bIns="0" anchor="t" anchorCtr="0">
            <a:noAutofit/>
          </a:bodyPr>
          <a:lstStyle/>
          <a:p>
            <a:pPr marL="0" lvl="0" indent="0" algn="ctr" rtl="0">
              <a:spcBef>
                <a:spcPts val="0"/>
              </a:spcBef>
              <a:spcAft>
                <a:spcPts val="0"/>
              </a:spcAft>
              <a:buClr>
                <a:schemeClr val="dk1"/>
              </a:buClr>
              <a:buSzPts val="1100"/>
              <a:buFont typeface="Arial"/>
              <a:buNone/>
            </a:pPr>
            <a:r>
              <a:rPr lang="en-US" sz="1300" dirty="0">
                <a:solidFill>
                  <a:schemeClr val="dk1"/>
                </a:solidFill>
                <a:latin typeface="Suisse Int'l Light" panose="020B0304000000000000" pitchFamily="34" charset="-78"/>
                <a:cs typeface="Suisse Int'l Light" panose="020B0304000000000000" pitchFamily="34" charset="-78"/>
              </a:rPr>
              <a:t>des Wasser-Salz-</a:t>
            </a:r>
            <a:r>
              <a:rPr lang="en-US" sz="1300" dirty="0" err="1">
                <a:solidFill>
                  <a:schemeClr val="dk1"/>
                </a:solidFill>
                <a:latin typeface="Suisse Int'l Light" panose="020B0304000000000000" pitchFamily="34" charset="-78"/>
                <a:cs typeface="Suisse Int'l Light" panose="020B0304000000000000" pitchFamily="34" charset="-78"/>
              </a:rPr>
              <a:t>Haushalts</a:t>
            </a:r>
            <a:endParaRPr sz="1300" dirty="0">
              <a:solidFill>
                <a:schemeClr val="dk1"/>
              </a:solidFill>
              <a:latin typeface="Suisse Int'l Light" panose="020B0304000000000000" pitchFamily="34" charset="-78"/>
              <a:cs typeface="Suisse Int'l Light" panose="020B0304000000000000" pitchFamily="34" charset="-78"/>
              <a:sym typeface="Calibri"/>
            </a:endParaRPr>
          </a:p>
        </p:txBody>
      </p:sp>
      <p:sp>
        <p:nvSpPr>
          <p:cNvPr id="328" name="Google Shape;328;p29"/>
          <p:cNvSpPr/>
          <p:nvPr/>
        </p:nvSpPr>
        <p:spPr>
          <a:xfrm>
            <a:off x="2879759" y="3338500"/>
            <a:ext cx="1938164" cy="576256"/>
          </a:xfrm>
          <a:prstGeom prst="rect">
            <a:avLst/>
          </a:prstGeom>
          <a:noFill/>
          <a:ln>
            <a:noFill/>
          </a:ln>
        </p:spPr>
        <p:txBody>
          <a:bodyPr spcFirstLastPara="1" wrap="square" lIns="0" tIns="0" rIns="0" bIns="0" anchor="t" anchorCtr="0">
            <a:noAutofit/>
          </a:bodyPr>
          <a:lstStyle/>
          <a:p>
            <a:pPr marL="0" lvl="0" indent="0" algn="ctr" rtl="0">
              <a:spcBef>
                <a:spcPts val="0"/>
              </a:spcBef>
              <a:spcAft>
                <a:spcPts val="0"/>
              </a:spcAft>
              <a:buClr>
                <a:schemeClr val="dk1"/>
              </a:buClr>
              <a:buSzPts val="1100"/>
              <a:buFont typeface="Arial"/>
              <a:buNone/>
            </a:pPr>
            <a:r>
              <a:rPr lang="en-US" sz="1300" dirty="0" err="1">
                <a:solidFill>
                  <a:schemeClr val="lt1"/>
                </a:solidFill>
              </a:rPr>
              <a:t>nach</a:t>
            </a:r>
            <a:r>
              <a:rPr lang="en-US" sz="1300" dirty="0">
                <a:solidFill>
                  <a:schemeClr val="lt1"/>
                </a:solidFill>
              </a:rPr>
              <a:t> </a:t>
            </a:r>
            <a:r>
              <a:rPr lang="en-US" sz="1300" dirty="0" err="1">
                <a:solidFill>
                  <a:schemeClr val="lt1"/>
                </a:solidFill>
              </a:rPr>
              <a:t>körperlicher</a:t>
            </a:r>
            <a:r>
              <a:rPr lang="en-US" sz="1300" dirty="0">
                <a:solidFill>
                  <a:schemeClr val="lt1"/>
                </a:solidFill>
              </a:rPr>
              <a:t> und </a:t>
            </a:r>
            <a:r>
              <a:rPr lang="en-US" sz="1300" dirty="0" err="1">
                <a:solidFill>
                  <a:schemeClr val="lt1"/>
                </a:solidFill>
              </a:rPr>
              <a:t>geistiger</a:t>
            </a:r>
            <a:r>
              <a:rPr lang="en-US" sz="1300" dirty="0">
                <a:solidFill>
                  <a:schemeClr val="lt1"/>
                </a:solidFill>
              </a:rPr>
              <a:t> </a:t>
            </a:r>
            <a:r>
              <a:rPr lang="en-US" sz="1300" dirty="0" err="1">
                <a:solidFill>
                  <a:schemeClr val="lt1"/>
                </a:solidFill>
              </a:rPr>
              <a:t>Anstrengung</a:t>
            </a:r>
            <a:endParaRPr sz="1550" b="0" i="0" u="none" strike="noStrike" cap="none" dirty="0">
              <a:solidFill>
                <a:srgbClr val="000000"/>
              </a:solidFill>
              <a:latin typeface="Calibri"/>
              <a:ea typeface="Calibri"/>
              <a:cs typeface="Calibri"/>
              <a:sym typeface="Calibri"/>
            </a:endParaRPr>
          </a:p>
        </p:txBody>
      </p:sp>
      <p:sp>
        <p:nvSpPr>
          <p:cNvPr id="329" name="Google Shape;329;p29"/>
          <p:cNvSpPr/>
          <p:nvPr/>
        </p:nvSpPr>
        <p:spPr>
          <a:xfrm>
            <a:off x="103510" y="2662223"/>
            <a:ext cx="2419035" cy="738184"/>
          </a:xfrm>
          <a:prstGeom prst="rect">
            <a:avLst/>
          </a:prstGeom>
          <a:noFill/>
          <a:ln>
            <a:noFill/>
          </a:ln>
        </p:spPr>
        <p:txBody>
          <a:bodyPr spcFirstLastPara="1" wrap="square" lIns="0" tIns="0" rIns="0" bIns="0" anchor="t" anchorCtr="0">
            <a:noAutofit/>
          </a:bodyPr>
          <a:lstStyle/>
          <a:p>
            <a:pPr marL="0" marR="0" lvl="0" indent="0" algn="ctr" rtl="0">
              <a:lnSpc>
                <a:spcPct val="119971"/>
              </a:lnSpc>
              <a:spcBef>
                <a:spcPts val="0"/>
              </a:spcBef>
              <a:spcAft>
                <a:spcPts val="0"/>
              </a:spcAft>
              <a:buClr>
                <a:srgbClr val="000000"/>
              </a:buClr>
              <a:buSzPts val="2138"/>
              <a:buFont typeface="Arial"/>
              <a:buNone/>
            </a:pPr>
            <a:r>
              <a:rPr lang="en-US" sz="2138" u="none" strike="noStrike" cap="none" dirty="0">
                <a:solidFill>
                  <a:srgbClr val="000000"/>
                </a:solidFill>
                <a:latin typeface="Suisse Int'l Light" panose="020B0304000000000000" pitchFamily="34" charset="-78"/>
                <a:cs typeface="Suisse Int'l Light" panose="020B0304000000000000" pitchFamily="34" charset="-78"/>
                <a:sym typeface="Arial"/>
              </a:rPr>
              <a:t>Coral Detox</a:t>
            </a:r>
            <a:endParaRPr sz="2138" u="none" strike="noStrike" cap="none" dirty="0">
              <a:solidFill>
                <a:srgbClr val="000000"/>
              </a:solidFill>
              <a:latin typeface="Suisse Int'l Light" panose="020B0304000000000000" pitchFamily="34" charset="-78"/>
              <a:ea typeface="Calibri"/>
              <a:cs typeface="Suisse Int'l Light" panose="020B0304000000000000" pitchFamily="34" charset="-78"/>
              <a:sym typeface="Calibri"/>
            </a:endParaRPr>
          </a:p>
          <a:p>
            <a:pPr marL="0" marR="0" lvl="0" indent="0" algn="ctr" rtl="0">
              <a:lnSpc>
                <a:spcPct val="119971"/>
              </a:lnSpc>
              <a:spcBef>
                <a:spcPts val="0"/>
              </a:spcBef>
              <a:spcAft>
                <a:spcPts val="0"/>
              </a:spcAft>
              <a:buClr>
                <a:srgbClr val="000000"/>
              </a:buClr>
              <a:buSzPts val="2138"/>
              <a:buFont typeface="Arial"/>
              <a:buNone/>
            </a:pPr>
            <a:r>
              <a:rPr lang="en-US" sz="2138" u="none" strike="noStrike" cap="none" dirty="0">
                <a:solidFill>
                  <a:srgbClr val="000000"/>
                </a:solidFill>
                <a:latin typeface="Suisse Int'l Light" panose="020B0304000000000000" pitchFamily="34" charset="-78"/>
                <a:cs typeface="Suisse Int'l Light" panose="020B0304000000000000" pitchFamily="34" charset="-78"/>
                <a:sym typeface="Arial"/>
              </a:rPr>
              <a:t>Coral Detox Plus</a:t>
            </a:r>
            <a:endParaRPr sz="2138" u="none" strike="noStrike" cap="none" dirty="0">
              <a:solidFill>
                <a:srgbClr val="000000"/>
              </a:solidFill>
              <a:latin typeface="Suisse Int'l Light" panose="020B0304000000000000" pitchFamily="34" charset="-78"/>
              <a:ea typeface="Calibri"/>
              <a:cs typeface="Suisse Int'l Light" panose="020B0304000000000000" pitchFamily="34" charset="-78"/>
              <a:sym typeface="Calibri"/>
            </a:endParaRPr>
          </a:p>
        </p:txBody>
      </p:sp>
      <p:sp>
        <p:nvSpPr>
          <p:cNvPr id="330" name="Google Shape;330;p29"/>
          <p:cNvSpPr/>
          <p:nvPr/>
        </p:nvSpPr>
        <p:spPr>
          <a:xfrm>
            <a:off x="291573" y="3561256"/>
            <a:ext cx="2042908" cy="576256"/>
          </a:xfrm>
          <a:prstGeom prst="rect">
            <a:avLst/>
          </a:prstGeom>
          <a:noFill/>
          <a:ln>
            <a:noFill/>
          </a:ln>
        </p:spPr>
        <p:txBody>
          <a:bodyPr spcFirstLastPara="1" wrap="square" lIns="0" tIns="0" rIns="0" bIns="0" anchor="t" anchorCtr="0">
            <a:noAutofit/>
          </a:bodyPr>
          <a:lstStyle/>
          <a:p>
            <a:pPr lvl="0" algn="ctr">
              <a:buClr>
                <a:schemeClr val="dk1"/>
              </a:buClr>
              <a:buSzPts val="1100"/>
            </a:pPr>
            <a:r>
              <a:rPr lang="en-US" sz="1300" dirty="0" err="1">
                <a:solidFill>
                  <a:schemeClr val="dk1"/>
                </a:solidFill>
                <a:latin typeface="Suisse Int'l Light" panose="020B0304000000000000" pitchFamily="34" charset="-78"/>
                <a:cs typeface="Suisse Int'l Light" panose="020B0304000000000000" pitchFamily="34" charset="-78"/>
              </a:rPr>
              <a:t>Unterstützung</a:t>
            </a:r>
            <a:r>
              <a:rPr lang="en-US" sz="1300" dirty="0">
                <a:solidFill>
                  <a:schemeClr val="dk1"/>
                </a:solidFill>
                <a:latin typeface="Suisse Int'l Light" panose="020B0304000000000000" pitchFamily="34" charset="-78"/>
                <a:cs typeface="Suisse Int'l Light" panose="020B0304000000000000" pitchFamily="34" charset="-78"/>
              </a:rPr>
              <a:t> des </a:t>
            </a:r>
            <a:r>
              <a:rPr lang="en-US" sz="1300" dirty="0" err="1">
                <a:solidFill>
                  <a:schemeClr val="dk1"/>
                </a:solidFill>
                <a:latin typeface="Suisse Int'l Light" panose="020B0304000000000000" pitchFamily="34" charset="-78"/>
                <a:cs typeface="Suisse Int'l Light" panose="020B0304000000000000" pitchFamily="34" charset="-78"/>
              </a:rPr>
              <a:t>allgemeinen</a:t>
            </a:r>
            <a:r>
              <a:rPr lang="en-US" sz="1300" dirty="0">
                <a:solidFill>
                  <a:schemeClr val="dk1"/>
                </a:solidFill>
                <a:latin typeface="Suisse Int'l Light" panose="020B0304000000000000" pitchFamily="34" charset="-78"/>
                <a:cs typeface="Suisse Int'l Light" panose="020B0304000000000000" pitchFamily="34" charset="-78"/>
              </a:rPr>
              <a:t> </a:t>
            </a:r>
            <a:r>
              <a:rPr lang="en-US" sz="1300" dirty="0" err="1">
                <a:solidFill>
                  <a:schemeClr val="dk1"/>
                </a:solidFill>
                <a:latin typeface="Suisse Int'l Light" panose="020B0304000000000000" pitchFamily="34" charset="-78"/>
                <a:cs typeface="Suisse Int'l Light" panose="020B0304000000000000" pitchFamily="34" charset="-78"/>
              </a:rPr>
              <a:t>Wohlbefindens</a:t>
            </a:r>
            <a:endParaRPr lang="en-US" sz="1300" dirty="0">
              <a:solidFill>
                <a:schemeClr val="dk1"/>
              </a:solidFill>
              <a:latin typeface="Suisse Int'l Light" panose="020B0304000000000000" pitchFamily="34" charset="-78"/>
              <a:cs typeface="Suisse Int'l Light" panose="020B0304000000000000" pitchFamily="34" charset="-78"/>
            </a:endParaRPr>
          </a:p>
        </p:txBody>
      </p:sp>
      <p:pic>
        <p:nvPicPr>
          <p:cNvPr id="331" name="Google Shape;331;p29"/>
          <p:cNvPicPr preferRelativeResize="0"/>
          <p:nvPr/>
        </p:nvPicPr>
        <p:blipFill rotWithShape="1">
          <a:blip r:embed="rId4">
            <a:alphaModFix/>
          </a:blip>
          <a:srcRect/>
          <a:stretch/>
        </p:blipFill>
        <p:spPr>
          <a:xfrm>
            <a:off x="4187979" y="225969"/>
            <a:ext cx="703684" cy="123848"/>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37"/>
        <p:cNvGrpSpPr/>
        <p:nvPr/>
      </p:nvGrpSpPr>
      <p:grpSpPr>
        <a:xfrm>
          <a:off x="0" y="0"/>
          <a:ext cx="0" cy="0"/>
          <a:chOff x="0" y="0"/>
          <a:chExt cx="0" cy="0"/>
        </a:xfrm>
      </p:grpSpPr>
      <p:pic>
        <p:nvPicPr>
          <p:cNvPr id="38" name="Google Shape;38;p5"/>
          <p:cNvPicPr preferRelativeResize="0"/>
          <p:nvPr/>
        </p:nvPicPr>
        <p:blipFill rotWithShape="1">
          <a:blip r:embed="rId3">
            <a:alphaModFix/>
          </a:blip>
          <a:srcRect t="5280" b="5279"/>
          <a:stretch/>
        </p:blipFill>
        <p:spPr>
          <a:xfrm>
            <a:off x="0" y="0"/>
            <a:ext cx="5145088" cy="9144000"/>
          </a:xfrm>
          <a:prstGeom prst="rect">
            <a:avLst/>
          </a:prstGeom>
          <a:noFill/>
          <a:ln>
            <a:noFill/>
          </a:ln>
        </p:spPr>
      </p:pic>
      <p:sp>
        <p:nvSpPr>
          <p:cNvPr id="39" name="Google Shape;39;p5"/>
          <p:cNvSpPr txBox="1"/>
          <p:nvPr/>
        </p:nvSpPr>
        <p:spPr>
          <a:xfrm>
            <a:off x="376239" y="1818203"/>
            <a:ext cx="4392600" cy="2308324"/>
          </a:xfrm>
          <a:prstGeom prst="rect">
            <a:avLst/>
          </a:prstGeom>
          <a:noFill/>
          <a:ln>
            <a:noFill/>
          </a:ln>
        </p:spPr>
        <p:txBody>
          <a:bodyPr spcFirstLastPara="1" wrap="square" lIns="0" tIns="0" rIns="0" bIns="0" anchor="t" anchorCtr="0">
            <a:spAutoFit/>
          </a:bodyPr>
          <a:lstStyle/>
          <a:p>
            <a:pPr lvl="0">
              <a:buClr>
                <a:schemeClr val="lt1"/>
              </a:buClr>
              <a:buSzPts val="1700"/>
            </a:pPr>
            <a:r>
              <a:rPr lang="de-DE" sz="1500" dirty="0">
                <a:solidFill>
                  <a:schemeClr val="lt1"/>
                </a:solidFill>
                <a:latin typeface="Suisse Int'l Light" panose="020B0304000000000000" pitchFamily="34" charset="-78"/>
                <a:cs typeface="Suisse Int'l Light" panose="020B0304000000000000" pitchFamily="34" charset="-78"/>
              </a:rPr>
              <a:t>Viele Menschen integrieren heute bewusste Ernährungsgewohnheiten wie Intervallfasten oder ausgewogene Ernährungsprogramme in ihren Alltag. Dabei steht häufig nicht mehr die Gewichtsreduktion im Vordergrund, sondern ein allgemeines Gefühl von Wohlbefinden, Energie und Balance im Alltag. Eine ausgewogene Ernährung, ausreichende Flüssigkeitszufuhr sowie ein gesundheitsbewusster Lebensstil können dazu beitragen, den Körper in seinen natürlichen Funktionen zu unterstützen.</a:t>
            </a:r>
          </a:p>
        </p:txBody>
      </p:sp>
      <p:sp>
        <p:nvSpPr>
          <p:cNvPr id="40" name="Google Shape;40;p5"/>
          <p:cNvSpPr txBox="1"/>
          <p:nvPr/>
        </p:nvSpPr>
        <p:spPr>
          <a:xfrm>
            <a:off x="376239" y="542157"/>
            <a:ext cx="4392600" cy="1217050"/>
          </a:xfrm>
          <a:prstGeom prst="rect">
            <a:avLst/>
          </a:prstGeom>
          <a:noFill/>
          <a:ln>
            <a:noFill/>
          </a:ln>
        </p:spPr>
        <p:txBody>
          <a:bodyPr spcFirstLastPara="1" wrap="square" lIns="0" tIns="0" rIns="0" bIns="108000" anchor="t" anchorCtr="0">
            <a:spAutoFit/>
          </a:bodyPr>
          <a:lstStyle/>
          <a:p>
            <a:pPr lvl="0">
              <a:buClr>
                <a:schemeClr val="lt1"/>
              </a:buClr>
              <a:buSzPts val="3600"/>
            </a:pPr>
            <a:r>
              <a:rPr lang="en-US" sz="3600" dirty="0">
                <a:solidFill>
                  <a:schemeClr val="lt1"/>
                </a:solidFill>
                <a:latin typeface="Suisse Int'l Light" panose="020B0304000000000000" pitchFamily="34" charset="-78"/>
                <a:cs typeface="Suisse Int'l Light" panose="020B0304000000000000" pitchFamily="34" charset="-78"/>
              </a:rPr>
              <a:t>Die </a:t>
            </a:r>
            <a:r>
              <a:rPr lang="en-US" sz="3600" dirty="0" err="1">
                <a:solidFill>
                  <a:schemeClr val="lt1"/>
                </a:solidFill>
                <a:latin typeface="Suisse Int'l Light" panose="020B0304000000000000" pitchFamily="34" charset="-78"/>
                <a:cs typeface="Suisse Int'l Light" panose="020B0304000000000000" pitchFamily="34" charset="-78"/>
              </a:rPr>
              <a:t>Entwicklung</a:t>
            </a:r>
            <a:r>
              <a:rPr lang="en-US" sz="3600" dirty="0">
                <a:solidFill>
                  <a:schemeClr val="lt1"/>
                </a:solidFill>
                <a:latin typeface="Suisse Int'l Light" panose="020B0304000000000000" pitchFamily="34" charset="-78"/>
                <a:cs typeface="Suisse Int'l Light" panose="020B0304000000000000" pitchFamily="34" charset="-78"/>
              </a:rPr>
              <a:t> von </a:t>
            </a:r>
            <a:r>
              <a:rPr lang="en-US" sz="3600" dirty="0" err="1">
                <a:solidFill>
                  <a:schemeClr val="lt1"/>
                </a:solidFill>
                <a:latin typeface="Suisse Int'l Light" panose="020B0304000000000000" pitchFamily="34" charset="-78"/>
                <a:cs typeface="Suisse Int'l Light" panose="020B0304000000000000" pitchFamily="34" charset="-78"/>
              </a:rPr>
              <a:t>Ernährungsroutinen</a:t>
            </a:r>
            <a:r>
              <a:rPr lang="en-US" sz="3600" u="none" strike="noStrike" cap="none" dirty="0">
                <a:solidFill>
                  <a:schemeClr val="lt1"/>
                </a:solidFill>
                <a:latin typeface="Suisse Int'l Light" panose="020B0304000000000000" pitchFamily="34" charset="-78"/>
                <a:cs typeface="Suisse Int'l Light" panose="020B0304000000000000" pitchFamily="34" charset="-78"/>
                <a:sym typeface="Arial"/>
              </a:rPr>
              <a:t> </a:t>
            </a:r>
            <a:endParaRPr dirty="0">
              <a:latin typeface="Suisse Int'l Light" panose="020B0304000000000000" pitchFamily="34" charset="-78"/>
              <a:cs typeface="Suisse Int'l Light" panose="020B0304000000000000" pitchFamily="34" charset="-78"/>
            </a:endParaRPr>
          </a:p>
        </p:txBody>
      </p:sp>
      <p:pic>
        <p:nvPicPr>
          <p:cNvPr id="41" name="Google Shape;41;p5"/>
          <p:cNvPicPr preferRelativeResize="0"/>
          <p:nvPr/>
        </p:nvPicPr>
        <p:blipFill rotWithShape="1">
          <a:blip r:embed="rId4">
            <a:alphaModFix/>
          </a:blip>
          <a:srcRect/>
          <a:stretch/>
        </p:blipFill>
        <p:spPr>
          <a:xfrm>
            <a:off x="4187980" y="225730"/>
            <a:ext cx="703683" cy="123848"/>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45"/>
        <p:cNvGrpSpPr/>
        <p:nvPr/>
      </p:nvGrpSpPr>
      <p:grpSpPr>
        <a:xfrm>
          <a:off x="0" y="0"/>
          <a:ext cx="0" cy="0"/>
          <a:chOff x="0" y="0"/>
          <a:chExt cx="0" cy="0"/>
        </a:xfrm>
      </p:grpSpPr>
      <p:pic>
        <p:nvPicPr>
          <p:cNvPr id="46" name="Google Shape;46;p6"/>
          <p:cNvPicPr preferRelativeResize="0"/>
          <p:nvPr/>
        </p:nvPicPr>
        <p:blipFill rotWithShape="1">
          <a:blip r:embed="rId3">
            <a:alphaModFix/>
          </a:blip>
          <a:srcRect l="14" r="13965" b="13978"/>
          <a:stretch/>
        </p:blipFill>
        <p:spPr>
          <a:xfrm>
            <a:off x="794" y="0"/>
            <a:ext cx="5143500" cy="9144000"/>
          </a:xfrm>
          <a:prstGeom prst="rect">
            <a:avLst/>
          </a:prstGeom>
          <a:noFill/>
          <a:ln>
            <a:noFill/>
          </a:ln>
        </p:spPr>
      </p:pic>
      <p:sp>
        <p:nvSpPr>
          <p:cNvPr id="47" name="Google Shape;47;p6"/>
          <p:cNvSpPr txBox="1"/>
          <p:nvPr/>
        </p:nvSpPr>
        <p:spPr>
          <a:xfrm>
            <a:off x="376248" y="7827006"/>
            <a:ext cx="2617675" cy="104644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Clr>
                <a:schemeClr val="dk1"/>
              </a:buClr>
              <a:buSzPts val="1100"/>
              <a:buFont typeface="Arial"/>
              <a:buNone/>
            </a:pPr>
            <a:r>
              <a:rPr lang="en-US" sz="1700" dirty="0" err="1">
                <a:solidFill>
                  <a:schemeClr val="dk1"/>
                </a:solidFill>
                <a:latin typeface="Suisse Int'l Light" panose="020B0304000000000000" pitchFamily="34" charset="-78"/>
                <a:cs typeface="Suisse Int'l Light" panose="020B0304000000000000" pitchFamily="34" charset="-78"/>
              </a:rPr>
              <a:t>wird</a:t>
            </a:r>
            <a:r>
              <a:rPr lang="en-US" sz="1700" dirty="0">
                <a:solidFill>
                  <a:schemeClr val="dk1"/>
                </a:solidFill>
                <a:latin typeface="Suisse Int'l Light" panose="020B0304000000000000" pitchFamily="34" charset="-78"/>
                <a:cs typeface="Suisse Int'l Light" panose="020B0304000000000000" pitchFamily="34" charset="-78"/>
              </a:rPr>
              <a:t> </a:t>
            </a:r>
            <a:r>
              <a:rPr lang="en-US" sz="1700" dirty="0" err="1">
                <a:solidFill>
                  <a:schemeClr val="dk1"/>
                </a:solidFill>
                <a:latin typeface="Suisse Int'l Light" panose="020B0304000000000000" pitchFamily="34" charset="-78"/>
                <a:cs typeface="Suisse Int'l Light" panose="020B0304000000000000" pitchFamily="34" charset="-78"/>
              </a:rPr>
              <a:t>zur</a:t>
            </a:r>
            <a:r>
              <a:rPr lang="en-US" sz="1700" dirty="0">
                <a:solidFill>
                  <a:schemeClr val="dk1"/>
                </a:solidFill>
                <a:latin typeface="Suisse Int'l Light" panose="020B0304000000000000" pitchFamily="34" charset="-78"/>
                <a:cs typeface="Suisse Int'l Light" panose="020B0304000000000000" pitchFamily="34" charset="-78"/>
              </a:rPr>
              <a:t> </a:t>
            </a:r>
            <a:r>
              <a:rPr lang="en-US" sz="1700" dirty="0" err="1">
                <a:solidFill>
                  <a:schemeClr val="dk1"/>
                </a:solidFill>
                <a:latin typeface="Suisse Int'l Light" panose="020B0304000000000000" pitchFamily="34" charset="-78"/>
                <a:cs typeface="Suisse Int'l Light" panose="020B0304000000000000" pitchFamily="34" charset="-78"/>
              </a:rPr>
              <a:t>Gewohnheit</a:t>
            </a:r>
            <a:r>
              <a:rPr lang="en-US" sz="1700" dirty="0">
                <a:solidFill>
                  <a:schemeClr val="dk1"/>
                </a:solidFill>
                <a:latin typeface="Suisse Int'l Light" panose="020B0304000000000000" pitchFamily="34" charset="-78"/>
                <a:cs typeface="Suisse Int'l Light" panose="020B0304000000000000" pitchFamily="34" charset="-78"/>
              </a:rPr>
              <a:t> und nicht </a:t>
            </a:r>
            <a:r>
              <a:rPr lang="en-US" sz="1700" dirty="0" err="1">
                <a:solidFill>
                  <a:schemeClr val="dk1"/>
                </a:solidFill>
                <a:latin typeface="Suisse Int'l Light" panose="020B0304000000000000" pitchFamily="34" charset="-78"/>
                <a:cs typeface="Suisse Int'l Light" panose="020B0304000000000000" pitchFamily="34" charset="-78"/>
              </a:rPr>
              <a:t>zu</a:t>
            </a:r>
            <a:r>
              <a:rPr lang="en-US" sz="1700" dirty="0">
                <a:solidFill>
                  <a:schemeClr val="dk1"/>
                </a:solidFill>
                <a:latin typeface="Suisse Int'l Light" panose="020B0304000000000000" pitchFamily="34" charset="-78"/>
                <a:cs typeface="Suisse Int'l Light" panose="020B0304000000000000" pitchFamily="34" charset="-78"/>
              </a:rPr>
              <a:t> </a:t>
            </a:r>
            <a:r>
              <a:rPr lang="en-US" sz="1700" dirty="0" err="1">
                <a:solidFill>
                  <a:schemeClr val="dk1"/>
                </a:solidFill>
                <a:latin typeface="Suisse Int'l Light" panose="020B0304000000000000" pitchFamily="34" charset="-78"/>
                <a:cs typeface="Suisse Int'l Light" panose="020B0304000000000000" pitchFamily="34" charset="-78"/>
              </a:rPr>
              <a:t>einer</a:t>
            </a:r>
            <a:r>
              <a:rPr lang="en-US" sz="1700" dirty="0">
                <a:solidFill>
                  <a:schemeClr val="dk1"/>
                </a:solidFill>
                <a:latin typeface="Suisse Int'l Light" panose="020B0304000000000000" pitchFamily="34" charset="-78"/>
                <a:cs typeface="Suisse Int'l Light" panose="020B0304000000000000" pitchFamily="34" charset="-78"/>
              </a:rPr>
              <a:t> </a:t>
            </a:r>
            <a:r>
              <a:rPr lang="en-US" sz="1700" dirty="0" err="1">
                <a:solidFill>
                  <a:schemeClr val="dk1"/>
                </a:solidFill>
                <a:latin typeface="Suisse Int'l Light" panose="020B0304000000000000" pitchFamily="34" charset="-78"/>
                <a:cs typeface="Suisse Int'l Light" panose="020B0304000000000000" pitchFamily="34" charset="-78"/>
              </a:rPr>
              <a:t>situativen</a:t>
            </a:r>
            <a:r>
              <a:rPr lang="en-US" sz="1700" dirty="0">
                <a:solidFill>
                  <a:schemeClr val="dk1"/>
                </a:solidFill>
                <a:latin typeface="Suisse Int'l Light" panose="020B0304000000000000" pitchFamily="34" charset="-78"/>
                <a:cs typeface="Suisse Int'l Light" panose="020B0304000000000000" pitchFamily="34" charset="-78"/>
              </a:rPr>
              <a:t> </a:t>
            </a:r>
            <a:r>
              <a:rPr lang="en-US" sz="1700" dirty="0" err="1">
                <a:solidFill>
                  <a:schemeClr val="dk1"/>
                </a:solidFill>
                <a:latin typeface="Suisse Int'l Light" panose="020B0304000000000000" pitchFamily="34" charset="-78"/>
                <a:cs typeface="Suisse Int'l Light" panose="020B0304000000000000" pitchFamily="34" charset="-78"/>
              </a:rPr>
              <a:t>Entscheidung</a:t>
            </a:r>
            <a:r>
              <a:rPr lang="en-US" sz="1700" dirty="0">
                <a:solidFill>
                  <a:schemeClr val="dk1"/>
                </a:solidFill>
                <a:latin typeface="Suisse Int'l Light" panose="020B0304000000000000" pitchFamily="34" charset="-78"/>
                <a:cs typeface="Suisse Int'l Light" panose="020B0304000000000000" pitchFamily="34" charset="-78"/>
              </a:rPr>
              <a:t>.</a:t>
            </a:r>
            <a:endParaRPr sz="1700" dirty="0">
              <a:solidFill>
                <a:schemeClr val="dk1"/>
              </a:solidFill>
              <a:latin typeface="Suisse Int'l Light" panose="020B0304000000000000" pitchFamily="34" charset="-78"/>
              <a:cs typeface="Suisse Int'l Light" panose="020B0304000000000000" pitchFamily="34" charset="-78"/>
            </a:endParaRPr>
          </a:p>
          <a:p>
            <a:pPr marL="0" marR="0" lvl="0" indent="0" algn="l" rtl="0">
              <a:lnSpc>
                <a:spcPct val="100000"/>
              </a:lnSpc>
              <a:spcBef>
                <a:spcPts val="0"/>
              </a:spcBef>
              <a:spcAft>
                <a:spcPts val="0"/>
              </a:spcAft>
              <a:buClr>
                <a:schemeClr val="dk1"/>
              </a:buClr>
              <a:buSzPts val="1700"/>
              <a:buFont typeface="Arial"/>
              <a:buNone/>
            </a:pPr>
            <a:endParaRPr sz="1700" dirty="0">
              <a:solidFill>
                <a:schemeClr val="dk1"/>
              </a:solidFill>
            </a:endParaRPr>
          </a:p>
        </p:txBody>
      </p:sp>
      <p:sp>
        <p:nvSpPr>
          <p:cNvPr id="48" name="Google Shape;48;p6"/>
          <p:cNvSpPr txBox="1"/>
          <p:nvPr/>
        </p:nvSpPr>
        <p:spPr>
          <a:xfrm>
            <a:off x="376249" y="5388715"/>
            <a:ext cx="3473080" cy="2325046"/>
          </a:xfrm>
          <a:prstGeom prst="rect">
            <a:avLst/>
          </a:prstGeom>
          <a:noFill/>
          <a:ln>
            <a:noFill/>
          </a:ln>
        </p:spPr>
        <p:txBody>
          <a:bodyPr spcFirstLastPara="1" wrap="square" lIns="0" tIns="0" rIns="0" bIns="108000" anchor="t" anchorCtr="0">
            <a:spAutoFit/>
          </a:bodyPr>
          <a:lstStyle/>
          <a:p>
            <a:pPr marL="0" marR="0" lvl="0" indent="0" algn="l" rtl="0">
              <a:lnSpc>
                <a:spcPct val="100000"/>
              </a:lnSpc>
              <a:spcBef>
                <a:spcPts val="0"/>
              </a:spcBef>
              <a:spcAft>
                <a:spcPts val="0"/>
              </a:spcAft>
              <a:buClr>
                <a:schemeClr val="dk1"/>
              </a:buClr>
              <a:buSzPts val="3600"/>
              <a:buFont typeface="Arial"/>
              <a:buNone/>
            </a:pPr>
            <a:r>
              <a:rPr lang="en-US" sz="3600" dirty="0">
                <a:solidFill>
                  <a:schemeClr val="dk1"/>
                </a:solidFill>
                <a:latin typeface="Suisse Int'l Light" panose="020B0304000000000000" pitchFamily="34" charset="-78"/>
                <a:cs typeface="Suisse Int'l Light" panose="020B0304000000000000" pitchFamily="34" charset="-78"/>
              </a:rPr>
              <a:t>Eine </a:t>
            </a:r>
            <a:r>
              <a:rPr lang="en-US" sz="3600" dirty="0" err="1">
                <a:solidFill>
                  <a:schemeClr val="dk1"/>
                </a:solidFill>
                <a:latin typeface="Suisse Int'l Light" panose="020B0304000000000000" pitchFamily="34" charset="-78"/>
                <a:cs typeface="Suisse Int'l Light" panose="020B0304000000000000" pitchFamily="34" charset="-78"/>
              </a:rPr>
              <a:t>sanfte</a:t>
            </a:r>
            <a:r>
              <a:rPr lang="en-US" sz="3600" dirty="0">
                <a:solidFill>
                  <a:schemeClr val="dk1"/>
                </a:solidFill>
                <a:latin typeface="Suisse Int'l Light" panose="020B0304000000000000" pitchFamily="34" charset="-78"/>
                <a:cs typeface="Suisse Int'l Light" panose="020B0304000000000000" pitchFamily="34" charset="-78"/>
              </a:rPr>
              <a:t>, </a:t>
            </a:r>
            <a:r>
              <a:rPr lang="en-US" sz="3600" dirty="0" err="1">
                <a:solidFill>
                  <a:schemeClr val="dk1"/>
                </a:solidFill>
                <a:latin typeface="Suisse Int'l Light" panose="020B0304000000000000" pitchFamily="34" charset="-78"/>
                <a:cs typeface="Suisse Int'l Light" panose="020B0304000000000000" pitchFamily="34" charset="-78"/>
              </a:rPr>
              <a:t>natürliche</a:t>
            </a:r>
            <a:r>
              <a:rPr lang="en-US" sz="3600" dirty="0">
                <a:solidFill>
                  <a:schemeClr val="dk1"/>
                </a:solidFill>
                <a:latin typeface="Suisse Int'l Light" panose="020B0304000000000000" pitchFamily="34" charset="-78"/>
                <a:cs typeface="Suisse Int'l Light" panose="020B0304000000000000" pitchFamily="34" charset="-78"/>
              </a:rPr>
              <a:t> </a:t>
            </a:r>
            <a:r>
              <a:rPr lang="en-US" sz="3600" dirty="0" err="1">
                <a:solidFill>
                  <a:schemeClr val="dk1"/>
                </a:solidFill>
                <a:latin typeface="Suisse Int'l Light" panose="020B0304000000000000" pitchFamily="34" charset="-78"/>
                <a:cs typeface="Suisse Int'l Light" panose="020B0304000000000000" pitchFamily="34" charset="-78"/>
              </a:rPr>
              <a:t>Unterstützung</a:t>
            </a:r>
            <a:r>
              <a:rPr lang="en-US" sz="3600" dirty="0">
                <a:solidFill>
                  <a:schemeClr val="dk1"/>
                </a:solidFill>
                <a:latin typeface="Suisse Int'l Light" panose="020B0304000000000000" pitchFamily="34" charset="-78"/>
                <a:cs typeface="Suisse Int'l Light" panose="020B0304000000000000" pitchFamily="34" charset="-78"/>
              </a:rPr>
              <a:t> des </a:t>
            </a:r>
            <a:r>
              <a:rPr lang="en-US" sz="3600" dirty="0" err="1">
                <a:solidFill>
                  <a:schemeClr val="dk1"/>
                </a:solidFill>
                <a:latin typeface="Suisse Int'l Light" panose="020B0304000000000000" pitchFamily="34" charset="-78"/>
                <a:cs typeface="Suisse Int'l Light" panose="020B0304000000000000" pitchFamily="34" charset="-78"/>
              </a:rPr>
              <a:t>Körpers</a:t>
            </a:r>
            <a:r>
              <a:rPr lang="en-US" sz="3600" dirty="0">
                <a:solidFill>
                  <a:schemeClr val="dk1"/>
                </a:solidFill>
                <a:latin typeface="Suisse Int'l Light" panose="020B0304000000000000" pitchFamily="34" charset="-78"/>
                <a:cs typeface="Suisse Int'l Light" panose="020B0304000000000000" pitchFamily="34" charset="-78"/>
              </a:rPr>
              <a:t> </a:t>
            </a:r>
            <a:endParaRPr dirty="0">
              <a:latin typeface="Suisse Int'l Light" panose="020B0304000000000000" pitchFamily="34" charset="-78"/>
              <a:cs typeface="Suisse Int'l Light" panose="020B0304000000000000" pitchFamily="34" charset="-78"/>
            </a:endParaRPr>
          </a:p>
        </p:txBody>
      </p:sp>
      <p:pic>
        <p:nvPicPr>
          <p:cNvPr id="49" name="Google Shape;49;p6"/>
          <p:cNvPicPr preferRelativeResize="0"/>
          <p:nvPr/>
        </p:nvPicPr>
        <p:blipFill rotWithShape="1">
          <a:blip r:embed="rId4">
            <a:alphaModFix/>
          </a:blip>
          <a:srcRect/>
          <a:stretch/>
        </p:blipFill>
        <p:spPr>
          <a:xfrm>
            <a:off x="4187980" y="225730"/>
            <a:ext cx="703683" cy="123848"/>
          </a:xfrm>
          <a:prstGeom prst="rect">
            <a:avLst/>
          </a:prstGeom>
          <a:noFill/>
          <a:ln>
            <a:noFill/>
          </a:ln>
        </p:spPr>
      </p:pic>
      <p:pic>
        <p:nvPicPr>
          <p:cNvPr id="50" name="Google Shape;50;p6"/>
          <p:cNvPicPr preferRelativeResize="0"/>
          <p:nvPr/>
        </p:nvPicPr>
        <p:blipFill rotWithShape="1">
          <a:blip r:embed="rId5">
            <a:alphaModFix/>
          </a:blip>
          <a:srcRect/>
          <a:stretch/>
        </p:blipFill>
        <p:spPr>
          <a:xfrm>
            <a:off x="4187979" y="225969"/>
            <a:ext cx="703684" cy="123848"/>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54"/>
        <p:cNvGrpSpPr/>
        <p:nvPr/>
      </p:nvGrpSpPr>
      <p:grpSpPr>
        <a:xfrm>
          <a:off x="0" y="0"/>
          <a:ext cx="0" cy="0"/>
          <a:chOff x="0" y="0"/>
          <a:chExt cx="0" cy="0"/>
        </a:xfrm>
      </p:grpSpPr>
      <p:pic>
        <p:nvPicPr>
          <p:cNvPr id="55" name="Google Shape;55;p7"/>
          <p:cNvPicPr preferRelativeResize="0"/>
          <p:nvPr/>
        </p:nvPicPr>
        <p:blipFill rotWithShape="1">
          <a:blip r:embed="rId3">
            <a:alphaModFix/>
          </a:blip>
          <a:srcRect/>
          <a:stretch/>
        </p:blipFill>
        <p:spPr>
          <a:xfrm rot="5400000" flipH="1">
            <a:off x="-2003559" y="1999322"/>
            <a:ext cx="9148237" cy="5141119"/>
          </a:xfrm>
          <a:prstGeom prst="rect">
            <a:avLst/>
          </a:prstGeom>
          <a:noFill/>
          <a:ln>
            <a:noFill/>
          </a:ln>
        </p:spPr>
      </p:pic>
      <p:sp>
        <p:nvSpPr>
          <p:cNvPr id="56" name="Google Shape;56;p7"/>
          <p:cNvSpPr txBox="1"/>
          <p:nvPr/>
        </p:nvSpPr>
        <p:spPr>
          <a:xfrm>
            <a:off x="376250" y="5808748"/>
            <a:ext cx="4392600" cy="2616101"/>
          </a:xfrm>
          <a:prstGeom prst="rect">
            <a:avLst/>
          </a:prstGeom>
          <a:noFill/>
          <a:ln>
            <a:noFill/>
          </a:ln>
        </p:spPr>
        <p:txBody>
          <a:bodyPr spcFirstLastPara="1" wrap="square" lIns="0" tIns="0" rIns="0" bIns="0" anchor="t" anchorCtr="0">
            <a:spAutoFit/>
          </a:bodyPr>
          <a:lstStyle/>
          <a:p>
            <a:pPr lvl="0">
              <a:buClr>
                <a:schemeClr val="dk1"/>
              </a:buClr>
              <a:buSzPts val="1100"/>
            </a:pPr>
            <a:r>
              <a:rPr lang="de-DE" sz="1700" dirty="0">
                <a:solidFill>
                  <a:schemeClr val="lt1"/>
                </a:solidFill>
                <a:latin typeface="Suisse Int'l Light" panose="020B0304000000000000" pitchFamily="34" charset="-78"/>
                <a:cs typeface="Suisse Int'l Light" panose="020B0304000000000000" pitchFamily="34" charset="-78"/>
              </a:rPr>
              <a:t>Der menschliche Organismus besitzt verschiedene Systeme, die an der Verarbeitung von Nährstoffen und an Stoffwechselprozessen beteiligt sind. Dazu gehören unter anderem Leber, Nieren und Darm.</a:t>
            </a:r>
          </a:p>
          <a:p>
            <a:pPr lvl="0">
              <a:buClr>
                <a:schemeClr val="dk1"/>
              </a:buClr>
              <a:buSzPts val="1100"/>
            </a:pPr>
            <a:r>
              <a:rPr lang="de-DE" sz="1700" dirty="0">
                <a:solidFill>
                  <a:schemeClr val="lt1"/>
                </a:solidFill>
                <a:latin typeface="Suisse Int'l Light" panose="020B0304000000000000" pitchFamily="34" charset="-78"/>
                <a:cs typeface="Suisse Int'l Light" panose="020B0304000000000000" pitchFamily="34" charset="-78"/>
              </a:rPr>
              <a:t>Eine ausgewogene Ernährung, ausreichende Flüssigkeitszufuhr sowie die Versorgung mit wichtigen Nährstoffen können diese normalen Körperfunktionen unterstützen.</a:t>
            </a:r>
          </a:p>
        </p:txBody>
      </p:sp>
      <p:sp>
        <p:nvSpPr>
          <p:cNvPr id="57" name="Google Shape;57;p7"/>
          <p:cNvSpPr txBox="1"/>
          <p:nvPr/>
        </p:nvSpPr>
        <p:spPr>
          <a:xfrm>
            <a:off x="376250" y="3450925"/>
            <a:ext cx="4166253" cy="2325046"/>
          </a:xfrm>
          <a:prstGeom prst="rect">
            <a:avLst/>
          </a:prstGeom>
          <a:noFill/>
          <a:ln>
            <a:noFill/>
          </a:ln>
        </p:spPr>
        <p:txBody>
          <a:bodyPr spcFirstLastPara="1" wrap="square" lIns="0" tIns="0" rIns="0" bIns="108000" anchor="t" anchorCtr="0">
            <a:spAutoFit/>
          </a:bodyPr>
          <a:lstStyle/>
          <a:p>
            <a:pPr lvl="0">
              <a:buClr>
                <a:schemeClr val="dk1"/>
              </a:buClr>
              <a:buSzPts val="1100"/>
            </a:pPr>
            <a:r>
              <a:rPr lang="de-DE" sz="3600" dirty="0">
                <a:solidFill>
                  <a:schemeClr val="lt1"/>
                </a:solidFill>
                <a:latin typeface="Suisse Int'l Light" panose="020B0304000000000000" pitchFamily="34" charset="-78"/>
                <a:cs typeface="Suisse Int'l Light" panose="020B0304000000000000" pitchFamily="34" charset="-78"/>
              </a:rPr>
              <a:t>Der Körper verfügt über natürliche Regulations-mechanismen</a:t>
            </a:r>
            <a:endParaRPr sz="3600" dirty="0">
              <a:solidFill>
                <a:schemeClr val="lt1"/>
              </a:solidFill>
            </a:endParaRPr>
          </a:p>
        </p:txBody>
      </p:sp>
      <p:pic>
        <p:nvPicPr>
          <p:cNvPr id="58" name="Google Shape;58;p7"/>
          <p:cNvPicPr preferRelativeResize="0"/>
          <p:nvPr/>
        </p:nvPicPr>
        <p:blipFill rotWithShape="1">
          <a:blip r:embed="rId4">
            <a:alphaModFix/>
          </a:blip>
          <a:srcRect/>
          <a:stretch/>
        </p:blipFill>
        <p:spPr>
          <a:xfrm>
            <a:off x="4187980" y="225730"/>
            <a:ext cx="703683" cy="123848"/>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62"/>
        <p:cNvGrpSpPr/>
        <p:nvPr/>
      </p:nvGrpSpPr>
      <p:grpSpPr>
        <a:xfrm>
          <a:off x="0" y="0"/>
          <a:ext cx="0" cy="0"/>
          <a:chOff x="0" y="0"/>
          <a:chExt cx="0" cy="0"/>
        </a:xfrm>
      </p:grpSpPr>
      <p:pic>
        <p:nvPicPr>
          <p:cNvPr id="63" name="Google Shape;63;p8"/>
          <p:cNvPicPr preferRelativeResize="0"/>
          <p:nvPr/>
        </p:nvPicPr>
        <p:blipFill rotWithShape="1">
          <a:blip r:embed="rId3">
            <a:alphaModFix/>
          </a:blip>
          <a:srcRect l="8015" t="606" r="7245" b="14652"/>
          <a:stretch/>
        </p:blipFill>
        <p:spPr>
          <a:xfrm>
            <a:off x="1588" y="0"/>
            <a:ext cx="5143500" cy="9144000"/>
          </a:xfrm>
          <a:prstGeom prst="rect">
            <a:avLst/>
          </a:prstGeom>
          <a:noFill/>
          <a:ln>
            <a:noFill/>
          </a:ln>
        </p:spPr>
      </p:pic>
      <p:sp>
        <p:nvSpPr>
          <p:cNvPr id="64" name="Google Shape;64;p8"/>
          <p:cNvSpPr txBox="1"/>
          <p:nvPr/>
        </p:nvSpPr>
        <p:spPr>
          <a:xfrm>
            <a:off x="253479" y="713809"/>
            <a:ext cx="4638131" cy="2325046"/>
          </a:xfrm>
          <a:prstGeom prst="rect">
            <a:avLst/>
          </a:prstGeom>
          <a:noFill/>
          <a:ln>
            <a:noFill/>
          </a:ln>
        </p:spPr>
        <p:txBody>
          <a:bodyPr spcFirstLastPara="1" wrap="square" lIns="0" tIns="0" rIns="0" bIns="108000" anchor="t" anchorCtr="0">
            <a:spAutoFit/>
          </a:bodyPr>
          <a:lstStyle/>
          <a:p>
            <a:pPr lvl="0" algn="ctr">
              <a:buClr>
                <a:schemeClr val="lt1"/>
              </a:buClr>
              <a:buSzPts val="3600"/>
            </a:pPr>
            <a:r>
              <a:rPr lang="en-US" sz="3600" dirty="0" err="1">
                <a:solidFill>
                  <a:schemeClr val="lt1"/>
                </a:solidFill>
                <a:latin typeface="Suisse Int'l Light" panose="020B0304000000000000" pitchFamily="34" charset="-78"/>
                <a:cs typeface="Suisse Int'l Light" panose="020B0304000000000000" pitchFamily="34" charset="-78"/>
              </a:rPr>
              <a:t>Natürliche</a:t>
            </a:r>
            <a:r>
              <a:rPr lang="en-US" sz="3600" dirty="0">
                <a:solidFill>
                  <a:schemeClr val="lt1"/>
                </a:solidFill>
                <a:latin typeface="Suisse Int'l Light" panose="020B0304000000000000" pitchFamily="34" charset="-78"/>
                <a:cs typeface="Suisse Int'l Light" panose="020B0304000000000000" pitchFamily="34" charset="-78"/>
              </a:rPr>
              <a:t> Regulations-</a:t>
            </a:r>
            <a:r>
              <a:rPr lang="en-US" sz="3600" dirty="0" err="1">
                <a:solidFill>
                  <a:schemeClr val="lt1"/>
                </a:solidFill>
                <a:latin typeface="Suisse Int'l Light" panose="020B0304000000000000" pitchFamily="34" charset="-78"/>
                <a:cs typeface="Suisse Int'l Light" panose="020B0304000000000000" pitchFamily="34" charset="-78"/>
              </a:rPr>
              <a:t>mechanismen</a:t>
            </a:r>
            <a:r>
              <a:rPr lang="en-US" sz="3600" dirty="0">
                <a:solidFill>
                  <a:schemeClr val="lt1"/>
                </a:solidFill>
                <a:latin typeface="Suisse Int'l Light" panose="020B0304000000000000" pitchFamily="34" charset="-78"/>
                <a:cs typeface="Suisse Int'l Light" panose="020B0304000000000000" pitchFamily="34" charset="-78"/>
              </a:rPr>
              <a:t> </a:t>
            </a:r>
            <a:r>
              <a:rPr lang="en-US" sz="3600" dirty="0" err="1">
                <a:solidFill>
                  <a:schemeClr val="lt1"/>
                </a:solidFill>
                <a:latin typeface="Suisse Int'l Light" panose="020B0304000000000000" pitchFamily="34" charset="-78"/>
                <a:cs typeface="Suisse Int'l Light" panose="020B0304000000000000" pitchFamily="34" charset="-78"/>
              </a:rPr>
              <a:t>beeinflussen</a:t>
            </a:r>
            <a:endParaRPr dirty="0">
              <a:latin typeface="Suisse Int'l Light" panose="020B0304000000000000" pitchFamily="34" charset="-78"/>
              <a:cs typeface="Suisse Int'l Light" panose="020B0304000000000000" pitchFamily="34" charset="-78"/>
            </a:endParaRPr>
          </a:p>
        </p:txBody>
      </p:sp>
      <p:sp>
        <p:nvSpPr>
          <p:cNvPr id="65" name="Google Shape;65;p8"/>
          <p:cNvSpPr txBox="1"/>
          <p:nvPr/>
        </p:nvSpPr>
        <p:spPr>
          <a:xfrm>
            <a:off x="377032" y="4946504"/>
            <a:ext cx="2254500" cy="261600"/>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chemeClr val="lt1"/>
              </a:buClr>
              <a:buSzPts val="1700"/>
              <a:buFont typeface="Arial"/>
              <a:buNone/>
            </a:pPr>
            <a:r>
              <a:rPr lang="en-US" sz="1700" dirty="0" err="1">
                <a:solidFill>
                  <a:schemeClr val="lt1"/>
                </a:solidFill>
                <a:latin typeface="Suisse Int'l Light" panose="020B0304000000000000" pitchFamily="34" charset="-78"/>
                <a:cs typeface="Suisse Int'l Light" panose="020B0304000000000000" pitchFamily="34" charset="-78"/>
              </a:rPr>
              <a:t>Verdauung</a:t>
            </a:r>
            <a:endParaRPr dirty="0">
              <a:latin typeface="Suisse Int'l Light" panose="020B0304000000000000" pitchFamily="34" charset="-78"/>
              <a:cs typeface="Suisse Int'l Light" panose="020B0304000000000000" pitchFamily="34" charset="-78"/>
            </a:endParaRPr>
          </a:p>
        </p:txBody>
      </p:sp>
      <p:sp>
        <p:nvSpPr>
          <p:cNvPr id="66" name="Google Shape;66;p8"/>
          <p:cNvSpPr txBox="1"/>
          <p:nvPr/>
        </p:nvSpPr>
        <p:spPr>
          <a:xfrm>
            <a:off x="2573338" y="4946504"/>
            <a:ext cx="2254500" cy="261610"/>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chemeClr val="lt1"/>
              </a:buClr>
              <a:buSzPts val="1700"/>
              <a:buFont typeface="Arial"/>
              <a:buNone/>
            </a:pPr>
            <a:r>
              <a:rPr lang="en-US" sz="1700" dirty="0" err="1">
                <a:solidFill>
                  <a:schemeClr val="lt1"/>
                </a:solidFill>
                <a:latin typeface="Suisse Int'l Light" panose="020B0304000000000000" pitchFamily="34" charset="-78"/>
                <a:cs typeface="Suisse Int'l Light" panose="020B0304000000000000" pitchFamily="34" charset="-78"/>
              </a:rPr>
              <a:t>Nervensystem</a:t>
            </a:r>
            <a:endParaRPr lang="ru-RU" sz="1700" dirty="0">
              <a:solidFill>
                <a:schemeClr val="lt1"/>
              </a:solidFill>
              <a:latin typeface="Suisse Int'l Light" panose="020B0304000000000000" pitchFamily="34" charset="-78"/>
              <a:cs typeface="Suisse Int'l Light" panose="020B0304000000000000" pitchFamily="34" charset="-78"/>
            </a:endParaRPr>
          </a:p>
        </p:txBody>
      </p:sp>
      <p:sp>
        <p:nvSpPr>
          <p:cNvPr id="67" name="Google Shape;67;p8"/>
          <p:cNvSpPr txBox="1"/>
          <p:nvPr/>
        </p:nvSpPr>
        <p:spPr>
          <a:xfrm>
            <a:off x="377032" y="6854593"/>
            <a:ext cx="2254500" cy="261600"/>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chemeClr val="lt1"/>
              </a:buClr>
              <a:buSzPts val="1700"/>
              <a:buFont typeface="Arial"/>
              <a:buNone/>
            </a:pPr>
            <a:r>
              <a:rPr lang="en-US" sz="1700" dirty="0" err="1">
                <a:solidFill>
                  <a:schemeClr val="lt1"/>
                </a:solidFill>
                <a:latin typeface="Suisse Int'l Light" panose="020B0304000000000000" pitchFamily="34" charset="-78"/>
                <a:cs typeface="Suisse Int'l Light" panose="020B0304000000000000" pitchFamily="34" charset="-78"/>
              </a:rPr>
              <a:t>Hautbildung</a:t>
            </a:r>
            <a:endParaRPr dirty="0">
              <a:latin typeface="Suisse Int'l Light" panose="020B0304000000000000" pitchFamily="34" charset="-78"/>
              <a:cs typeface="Suisse Int'l Light" panose="020B0304000000000000" pitchFamily="34" charset="-78"/>
            </a:endParaRPr>
          </a:p>
        </p:txBody>
      </p:sp>
      <p:sp>
        <p:nvSpPr>
          <p:cNvPr id="68" name="Google Shape;68;p8"/>
          <p:cNvSpPr txBox="1"/>
          <p:nvPr/>
        </p:nvSpPr>
        <p:spPr>
          <a:xfrm>
            <a:off x="2573338" y="6854593"/>
            <a:ext cx="2254500" cy="261610"/>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chemeClr val="lt1"/>
              </a:buClr>
              <a:buSzPts val="1700"/>
              <a:buFont typeface="Arial"/>
              <a:buNone/>
            </a:pPr>
            <a:r>
              <a:rPr lang="en-US" sz="1700" dirty="0" err="1">
                <a:solidFill>
                  <a:schemeClr val="lt1"/>
                </a:solidFill>
                <a:latin typeface="Suisse Int'l Light" panose="020B0304000000000000" pitchFamily="34" charset="-78"/>
                <a:cs typeface="Suisse Int'l Light" panose="020B0304000000000000" pitchFamily="34" charset="-78"/>
              </a:rPr>
              <a:t>Gedächtnis</a:t>
            </a:r>
            <a:r>
              <a:rPr lang="en-US" sz="1700" dirty="0">
                <a:solidFill>
                  <a:schemeClr val="lt1"/>
                </a:solidFill>
                <a:latin typeface="Suisse Int'l Light" panose="020B0304000000000000" pitchFamily="34" charset="-78"/>
                <a:cs typeface="Suisse Int'l Light" panose="020B0304000000000000" pitchFamily="34" charset="-78"/>
              </a:rPr>
              <a:t> </a:t>
            </a:r>
            <a:endParaRPr dirty="0">
              <a:latin typeface="Suisse Int'l Light" panose="020B0304000000000000" pitchFamily="34" charset="-78"/>
              <a:cs typeface="Suisse Int'l Light" panose="020B0304000000000000" pitchFamily="34" charset="-78"/>
            </a:endParaRPr>
          </a:p>
        </p:txBody>
      </p:sp>
      <p:pic>
        <p:nvPicPr>
          <p:cNvPr id="69" name="Google Shape;69;p8"/>
          <p:cNvPicPr preferRelativeResize="0"/>
          <p:nvPr/>
        </p:nvPicPr>
        <p:blipFill rotWithShape="1">
          <a:blip r:embed="rId4">
            <a:alphaModFix/>
          </a:blip>
          <a:srcRect/>
          <a:stretch/>
        </p:blipFill>
        <p:spPr>
          <a:xfrm>
            <a:off x="4188774" y="225730"/>
            <a:ext cx="703683" cy="123848"/>
          </a:xfrm>
          <a:prstGeom prst="rect">
            <a:avLst/>
          </a:prstGeom>
          <a:noFill/>
          <a:ln>
            <a:noFill/>
          </a:ln>
        </p:spPr>
      </p:pic>
      <p:pic>
        <p:nvPicPr>
          <p:cNvPr id="70" name="Google Shape;70;p8"/>
          <p:cNvPicPr preferRelativeResize="0"/>
          <p:nvPr/>
        </p:nvPicPr>
        <p:blipFill rotWithShape="1">
          <a:blip r:embed="rId5">
            <a:alphaModFix/>
          </a:blip>
          <a:srcRect/>
          <a:stretch/>
        </p:blipFill>
        <p:spPr>
          <a:xfrm>
            <a:off x="3336157" y="5942906"/>
            <a:ext cx="728863" cy="728863"/>
          </a:xfrm>
          <a:prstGeom prst="rect">
            <a:avLst/>
          </a:prstGeom>
          <a:noFill/>
          <a:ln>
            <a:noFill/>
          </a:ln>
        </p:spPr>
      </p:pic>
      <p:pic>
        <p:nvPicPr>
          <p:cNvPr id="71" name="Google Shape;71;p8"/>
          <p:cNvPicPr preferRelativeResize="0"/>
          <p:nvPr/>
        </p:nvPicPr>
        <p:blipFill rotWithShape="1">
          <a:blip r:embed="rId6">
            <a:alphaModFix/>
          </a:blip>
          <a:srcRect/>
          <a:stretch/>
        </p:blipFill>
        <p:spPr>
          <a:xfrm>
            <a:off x="3336157" y="3972925"/>
            <a:ext cx="728863" cy="723169"/>
          </a:xfrm>
          <a:prstGeom prst="rect">
            <a:avLst/>
          </a:prstGeom>
          <a:noFill/>
          <a:ln>
            <a:noFill/>
          </a:ln>
        </p:spPr>
      </p:pic>
      <p:pic>
        <p:nvPicPr>
          <p:cNvPr id="72" name="Google Shape;72;p8"/>
          <p:cNvPicPr preferRelativeResize="0"/>
          <p:nvPr/>
        </p:nvPicPr>
        <p:blipFill rotWithShape="1">
          <a:blip r:embed="rId7">
            <a:alphaModFix/>
          </a:blip>
          <a:srcRect/>
          <a:stretch/>
        </p:blipFill>
        <p:spPr>
          <a:xfrm>
            <a:off x="1142698" y="5942907"/>
            <a:ext cx="723169" cy="728863"/>
          </a:xfrm>
          <a:prstGeom prst="rect">
            <a:avLst/>
          </a:prstGeom>
          <a:noFill/>
          <a:ln>
            <a:noFill/>
          </a:ln>
        </p:spPr>
      </p:pic>
      <p:pic>
        <p:nvPicPr>
          <p:cNvPr id="73" name="Google Shape;73;p8"/>
          <p:cNvPicPr preferRelativeResize="0"/>
          <p:nvPr/>
        </p:nvPicPr>
        <p:blipFill rotWithShape="1">
          <a:blip r:embed="rId8">
            <a:alphaModFix/>
          </a:blip>
          <a:srcRect/>
          <a:stretch/>
        </p:blipFill>
        <p:spPr>
          <a:xfrm>
            <a:off x="1139851" y="3972925"/>
            <a:ext cx="728863" cy="723169"/>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BFBFBF"/>
        </a:solidFill>
        <a:effectLst/>
      </p:bgPr>
    </p:bg>
    <p:spTree>
      <p:nvGrpSpPr>
        <p:cNvPr id="1" name="Shape 77"/>
        <p:cNvGrpSpPr/>
        <p:nvPr/>
      </p:nvGrpSpPr>
      <p:grpSpPr>
        <a:xfrm>
          <a:off x="0" y="0"/>
          <a:ext cx="0" cy="0"/>
          <a:chOff x="0" y="0"/>
          <a:chExt cx="0" cy="0"/>
        </a:xfrm>
      </p:grpSpPr>
      <p:pic>
        <p:nvPicPr>
          <p:cNvPr id="78" name="Google Shape;78;p9"/>
          <p:cNvPicPr preferRelativeResize="0"/>
          <p:nvPr/>
        </p:nvPicPr>
        <p:blipFill rotWithShape="1">
          <a:blip r:embed="rId3">
            <a:alphaModFix/>
          </a:blip>
          <a:srcRect l="4437" t="1080" r="4003" b="1079"/>
          <a:stretch/>
        </p:blipFill>
        <p:spPr>
          <a:xfrm>
            <a:off x="0" y="0"/>
            <a:ext cx="5145088" cy="9144000"/>
          </a:xfrm>
          <a:prstGeom prst="rect">
            <a:avLst/>
          </a:prstGeom>
          <a:noFill/>
          <a:ln>
            <a:noFill/>
          </a:ln>
        </p:spPr>
      </p:pic>
      <p:sp>
        <p:nvSpPr>
          <p:cNvPr id="79" name="Google Shape;79;p9"/>
          <p:cNvSpPr/>
          <p:nvPr/>
        </p:nvSpPr>
        <p:spPr>
          <a:xfrm>
            <a:off x="0" y="-1"/>
            <a:ext cx="5145087" cy="3757354"/>
          </a:xfrm>
          <a:prstGeom prst="rect">
            <a:avLst/>
          </a:prstGeom>
          <a:gradFill>
            <a:gsLst>
              <a:gs pos="0">
                <a:srgbClr val="CB175C"/>
              </a:gs>
              <a:gs pos="25000">
                <a:srgbClr val="CB175C"/>
              </a:gs>
              <a:gs pos="100000">
                <a:srgbClr val="CB175C">
                  <a:alpha val="0"/>
                </a:srgbClr>
              </a:gs>
            </a:gsLst>
            <a:lin ang="5400000" scaled="0"/>
          </a:grad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1800"/>
              <a:buFont typeface="Calibri"/>
              <a:buNone/>
            </a:pPr>
            <a:endParaRPr sz="1800" b="0" i="0" u="none" strike="noStrike" cap="none">
              <a:solidFill>
                <a:srgbClr val="000000"/>
              </a:solidFill>
              <a:latin typeface="Calibri"/>
              <a:ea typeface="Calibri"/>
              <a:cs typeface="Calibri"/>
              <a:sym typeface="Calibri"/>
            </a:endParaRPr>
          </a:p>
        </p:txBody>
      </p:sp>
      <p:sp>
        <p:nvSpPr>
          <p:cNvPr id="80" name="Google Shape;80;p9"/>
          <p:cNvSpPr txBox="1"/>
          <p:nvPr/>
        </p:nvSpPr>
        <p:spPr>
          <a:xfrm>
            <a:off x="376239" y="1901263"/>
            <a:ext cx="4392612" cy="261610"/>
          </a:xfrm>
          <a:prstGeom prst="rect">
            <a:avLst/>
          </a:prstGeom>
          <a:noFill/>
          <a:ln>
            <a:noFill/>
          </a:ln>
        </p:spPr>
        <p:txBody>
          <a:bodyPr spcFirstLastPara="1" wrap="square" lIns="0" tIns="0" rIns="0" bIns="0" anchor="t" anchorCtr="0">
            <a:spAutoFit/>
          </a:bodyPr>
          <a:lstStyle/>
          <a:p>
            <a:pPr lvl="0" algn="ctr">
              <a:buClr>
                <a:schemeClr val="lt1"/>
              </a:buClr>
              <a:buSzPts val="1700"/>
            </a:pPr>
            <a:r>
              <a:rPr lang="en-US" sz="1700" dirty="0" err="1">
                <a:solidFill>
                  <a:schemeClr val="lt1"/>
                </a:solidFill>
                <a:latin typeface="Suisse Int'l Light" panose="020B0304000000000000" pitchFamily="34" charset="-78"/>
                <a:cs typeface="Suisse Int'l Light" panose="020B0304000000000000" pitchFamily="34" charset="-78"/>
              </a:rPr>
              <a:t>Kombination</a:t>
            </a:r>
            <a:r>
              <a:rPr lang="en-US" sz="1700" dirty="0">
                <a:solidFill>
                  <a:schemeClr val="lt1"/>
                </a:solidFill>
                <a:latin typeface="Suisse Int'l Light" panose="020B0304000000000000" pitchFamily="34" charset="-78"/>
                <a:cs typeface="Suisse Int'l Light" panose="020B0304000000000000" pitchFamily="34" charset="-78"/>
              </a:rPr>
              <a:t> </a:t>
            </a:r>
            <a:r>
              <a:rPr lang="en-US" sz="1700" dirty="0" err="1">
                <a:solidFill>
                  <a:schemeClr val="lt1"/>
                </a:solidFill>
                <a:latin typeface="Suisse Int'l Light" panose="020B0304000000000000" pitchFamily="34" charset="-78"/>
                <a:cs typeface="Suisse Int'l Light" panose="020B0304000000000000" pitchFamily="34" charset="-78"/>
              </a:rPr>
              <a:t>ausgewählter</a:t>
            </a:r>
            <a:r>
              <a:rPr lang="en-US" sz="1700" dirty="0">
                <a:solidFill>
                  <a:schemeClr val="lt1"/>
                </a:solidFill>
                <a:latin typeface="Suisse Int'l Light" panose="020B0304000000000000" pitchFamily="34" charset="-78"/>
                <a:cs typeface="Suisse Int'l Light" panose="020B0304000000000000" pitchFamily="34" charset="-78"/>
              </a:rPr>
              <a:t> </a:t>
            </a:r>
            <a:r>
              <a:rPr lang="en-US" sz="1700" dirty="0" err="1">
                <a:solidFill>
                  <a:schemeClr val="lt1"/>
                </a:solidFill>
                <a:latin typeface="Suisse Int'l Light" panose="020B0304000000000000" pitchFamily="34" charset="-78"/>
                <a:cs typeface="Suisse Int'l Light" panose="020B0304000000000000" pitchFamily="34" charset="-78"/>
              </a:rPr>
              <a:t>Nährstoffe</a:t>
            </a:r>
            <a:endParaRPr dirty="0">
              <a:latin typeface="Suisse Int'l Light" panose="020B0304000000000000" pitchFamily="34" charset="-78"/>
              <a:cs typeface="Suisse Int'l Light" panose="020B0304000000000000" pitchFamily="34" charset="-78"/>
            </a:endParaRPr>
          </a:p>
        </p:txBody>
      </p:sp>
      <p:sp>
        <p:nvSpPr>
          <p:cNvPr id="81" name="Google Shape;81;p9"/>
          <p:cNvSpPr txBox="1"/>
          <p:nvPr/>
        </p:nvSpPr>
        <p:spPr>
          <a:xfrm>
            <a:off x="376239" y="684213"/>
            <a:ext cx="4392612" cy="1217050"/>
          </a:xfrm>
          <a:prstGeom prst="rect">
            <a:avLst/>
          </a:prstGeom>
          <a:noFill/>
          <a:ln>
            <a:noFill/>
          </a:ln>
        </p:spPr>
        <p:txBody>
          <a:bodyPr spcFirstLastPara="1" wrap="square" lIns="0" tIns="0" rIns="0" bIns="108000" anchor="t" anchorCtr="0">
            <a:spAutoFit/>
          </a:bodyPr>
          <a:lstStyle/>
          <a:p>
            <a:pPr marL="0" marR="0" lvl="0" indent="0" algn="ctr" rtl="0">
              <a:lnSpc>
                <a:spcPct val="100000"/>
              </a:lnSpc>
              <a:spcBef>
                <a:spcPts val="0"/>
              </a:spcBef>
              <a:spcAft>
                <a:spcPts val="0"/>
              </a:spcAft>
              <a:buClr>
                <a:schemeClr val="lt1"/>
              </a:buClr>
              <a:buSzPts val="3600"/>
              <a:buFont typeface="Arial"/>
              <a:buNone/>
            </a:pPr>
            <a:r>
              <a:rPr lang="en-US" sz="3600" u="none" strike="noStrike" cap="none" dirty="0">
                <a:solidFill>
                  <a:schemeClr val="lt1"/>
                </a:solidFill>
                <a:latin typeface="Suisse Int'l Light" panose="020B0304000000000000" pitchFamily="34" charset="-78"/>
                <a:cs typeface="Suisse Int'l Light" panose="020B0304000000000000" pitchFamily="34" charset="-78"/>
                <a:sym typeface="Arial"/>
              </a:rPr>
              <a:t>Coral Detox</a:t>
            </a:r>
            <a:endParaRPr sz="3600" u="none" strike="noStrike" cap="none" dirty="0">
              <a:solidFill>
                <a:schemeClr val="lt1"/>
              </a:solidFill>
              <a:latin typeface="Suisse Int'l Light" panose="020B0304000000000000" pitchFamily="34" charset="-78"/>
              <a:cs typeface="Suisse Int'l Light" panose="020B0304000000000000" pitchFamily="34" charset="-78"/>
              <a:sym typeface="Arial"/>
            </a:endParaRPr>
          </a:p>
          <a:p>
            <a:pPr marL="0" marR="0" lvl="0" indent="0" algn="ctr" rtl="0">
              <a:lnSpc>
                <a:spcPct val="100000"/>
              </a:lnSpc>
              <a:spcBef>
                <a:spcPts val="0"/>
              </a:spcBef>
              <a:spcAft>
                <a:spcPts val="0"/>
              </a:spcAft>
              <a:buClr>
                <a:schemeClr val="lt1"/>
              </a:buClr>
              <a:buSzPts val="3600"/>
              <a:buFont typeface="Arial"/>
              <a:buNone/>
            </a:pPr>
            <a:r>
              <a:rPr lang="en-US" sz="3600" u="none" strike="noStrike" cap="none" dirty="0">
                <a:solidFill>
                  <a:schemeClr val="lt1"/>
                </a:solidFill>
                <a:latin typeface="Suisse Int'l Light" panose="020B0304000000000000" pitchFamily="34" charset="-78"/>
                <a:cs typeface="Suisse Int'l Light" panose="020B0304000000000000" pitchFamily="34" charset="-78"/>
                <a:sym typeface="Arial"/>
              </a:rPr>
              <a:t>Coral Detox Plus</a:t>
            </a:r>
            <a:endParaRPr dirty="0">
              <a:latin typeface="Suisse Int'l Light" panose="020B0304000000000000" pitchFamily="34" charset="-78"/>
              <a:cs typeface="Suisse Int'l Light" panose="020B0304000000000000" pitchFamily="34" charset="-78"/>
            </a:endParaRPr>
          </a:p>
        </p:txBody>
      </p:sp>
      <p:pic>
        <p:nvPicPr>
          <p:cNvPr id="82" name="Google Shape;82;p9"/>
          <p:cNvPicPr preferRelativeResize="0"/>
          <p:nvPr/>
        </p:nvPicPr>
        <p:blipFill rotWithShape="1">
          <a:blip r:embed="rId4">
            <a:alphaModFix/>
          </a:blip>
          <a:srcRect/>
          <a:stretch/>
        </p:blipFill>
        <p:spPr>
          <a:xfrm>
            <a:off x="4187980" y="225730"/>
            <a:ext cx="703683" cy="123848"/>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897C8"/>
        </a:solidFill>
        <a:effectLst/>
      </p:bgPr>
    </p:bg>
    <p:spTree>
      <p:nvGrpSpPr>
        <p:cNvPr id="1" name="Shape 86"/>
        <p:cNvGrpSpPr/>
        <p:nvPr/>
      </p:nvGrpSpPr>
      <p:grpSpPr>
        <a:xfrm>
          <a:off x="0" y="0"/>
          <a:ext cx="0" cy="0"/>
          <a:chOff x="0" y="0"/>
          <a:chExt cx="0" cy="0"/>
        </a:xfrm>
      </p:grpSpPr>
      <p:pic>
        <p:nvPicPr>
          <p:cNvPr id="87" name="Google Shape;87;p10"/>
          <p:cNvPicPr preferRelativeResize="0"/>
          <p:nvPr/>
        </p:nvPicPr>
        <p:blipFill rotWithShape="1">
          <a:blip r:embed="rId3">
            <a:alphaModFix/>
          </a:blip>
          <a:srcRect/>
          <a:stretch/>
        </p:blipFill>
        <p:spPr>
          <a:xfrm>
            <a:off x="794" y="0"/>
            <a:ext cx="5143500" cy="9144000"/>
          </a:xfrm>
          <a:prstGeom prst="rect">
            <a:avLst/>
          </a:prstGeom>
          <a:noFill/>
          <a:ln>
            <a:noFill/>
          </a:ln>
        </p:spPr>
      </p:pic>
      <p:sp>
        <p:nvSpPr>
          <p:cNvPr id="88" name="Google Shape;88;p10"/>
          <p:cNvSpPr/>
          <p:nvPr/>
        </p:nvSpPr>
        <p:spPr>
          <a:xfrm rot="10800000">
            <a:off x="-5" y="5043948"/>
            <a:ext cx="5145088" cy="4100048"/>
          </a:xfrm>
          <a:prstGeom prst="rect">
            <a:avLst/>
          </a:prstGeom>
          <a:gradFill>
            <a:gsLst>
              <a:gs pos="0">
                <a:srgbClr val="96002D">
                  <a:alpha val="68235"/>
                </a:srgbClr>
              </a:gs>
              <a:gs pos="99000">
                <a:srgbClr val="96002D">
                  <a:alpha val="0"/>
                </a:srgbClr>
              </a:gs>
              <a:gs pos="100000">
                <a:srgbClr val="96002D">
                  <a:alpha val="0"/>
                </a:srgbClr>
              </a:gs>
            </a:gsLst>
            <a:lin ang="5400000" scaled="0"/>
          </a:grad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1800"/>
              <a:buFont typeface="Calibri"/>
              <a:buNone/>
            </a:pPr>
            <a:endParaRPr sz="1800" b="0" i="0" u="none" strike="noStrike" cap="none">
              <a:solidFill>
                <a:srgbClr val="000000"/>
              </a:solidFill>
              <a:latin typeface="Calibri"/>
              <a:ea typeface="Calibri"/>
              <a:cs typeface="Calibri"/>
              <a:sym typeface="Calibri"/>
            </a:endParaRPr>
          </a:p>
        </p:txBody>
      </p:sp>
      <p:sp>
        <p:nvSpPr>
          <p:cNvPr id="89" name="Google Shape;89;p10"/>
          <p:cNvSpPr txBox="1"/>
          <p:nvPr/>
        </p:nvSpPr>
        <p:spPr>
          <a:xfrm>
            <a:off x="376239" y="7152993"/>
            <a:ext cx="4515424" cy="1308050"/>
          </a:xfrm>
          <a:prstGeom prst="rect">
            <a:avLst/>
          </a:prstGeom>
          <a:noFill/>
          <a:ln>
            <a:noFill/>
          </a:ln>
        </p:spPr>
        <p:txBody>
          <a:bodyPr spcFirstLastPara="1" wrap="square" lIns="0" tIns="0" rIns="0" bIns="0" anchor="t" anchorCtr="0">
            <a:spAutoFit/>
          </a:bodyPr>
          <a:lstStyle/>
          <a:p>
            <a:pPr lvl="0">
              <a:buClr>
                <a:schemeClr val="lt1"/>
              </a:buClr>
              <a:buSzPts val="1700"/>
            </a:pPr>
            <a:r>
              <a:rPr lang="de-DE" sz="1700" dirty="0">
                <a:solidFill>
                  <a:schemeClr val="lt1"/>
                </a:solidFill>
                <a:latin typeface="Suisse Int'l Light" panose="020B0304000000000000" pitchFamily="34" charset="-78"/>
                <a:cs typeface="Suisse Int'l Light" panose="020B0304000000000000" pitchFamily="34" charset="-78"/>
              </a:rPr>
              <a:t>Coral Detox und Coral Detox Plus sind zusammengestellte Produktpacks mit verschiedenen Nahrungsergänzungsmitteln.</a:t>
            </a:r>
          </a:p>
          <a:p>
            <a:pPr lvl="0">
              <a:buClr>
                <a:schemeClr val="lt1"/>
              </a:buClr>
              <a:buSzPts val="1700"/>
            </a:pPr>
            <a:r>
              <a:rPr lang="de-DE" sz="1700" dirty="0">
                <a:solidFill>
                  <a:schemeClr val="lt1"/>
                </a:solidFill>
                <a:latin typeface="Suisse Int'l Light" panose="020B0304000000000000" pitchFamily="34" charset="-78"/>
                <a:cs typeface="Suisse Int'l Light" panose="020B0304000000000000" pitchFamily="34" charset="-78"/>
              </a:rPr>
              <a:t>Jedes Pack ist für eine 30-tägige Anwendung vorgesehen.</a:t>
            </a:r>
          </a:p>
        </p:txBody>
      </p:sp>
      <p:sp>
        <p:nvSpPr>
          <p:cNvPr id="90" name="Google Shape;90;p10"/>
          <p:cNvSpPr txBox="1"/>
          <p:nvPr/>
        </p:nvSpPr>
        <p:spPr>
          <a:xfrm>
            <a:off x="376239" y="5935943"/>
            <a:ext cx="4392600" cy="1217400"/>
          </a:xfrm>
          <a:prstGeom prst="rect">
            <a:avLst/>
          </a:prstGeom>
          <a:noFill/>
          <a:ln>
            <a:noFill/>
          </a:ln>
        </p:spPr>
        <p:txBody>
          <a:bodyPr spcFirstLastPara="1" wrap="square" lIns="0" tIns="0" rIns="0" bIns="108000" anchor="t" anchorCtr="0">
            <a:spAutoFit/>
          </a:bodyPr>
          <a:lstStyle/>
          <a:p>
            <a:pPr marL="0" marR="0" lvl="0" indent="0" algn="l" rtl="0">
              <a:lnSpc>
                <a:spcPct val="100000"/>
              </a:lnSpc>
              <a:spcBef>
                <a:spcPts val="0"/>
              </a:spcBef>
              <a:spcAft>
                <a:spcPts val="0"/>
              </a:spcAft>
              <a:buClr>
                <a:schemeClr val="lt1"/>
              </a:buClr>
              <a:buSzPts val="3600"/>
              <a:buFont typeface="Arial"/>
              <a:buNone/>
            </a:pPr>
            <a:r>
              <a:rPr lang="en-US" sz="3600" dirty="0">
                <a:solidFill>
                  <a:schemeClr val="lt1"/>
                </a:solidFill>
                <a:latin typeface="Suisse Int'l Light" panose="020B0304000000000000" pitchFamily="34" charset="-78"/>
                <a:cs typeface="Suisse Int'l Light" panose="020B0304000000000000" pitchFamily="34" charset="-78"/>
              </a:rPr>
              <a:t>Die </a:t>
            </a:r>
            <a:r>
              <a:rPr lang="en-US" sz="3600" dirty="0" err="1">
                <a:solidFill>
                  <a:schemeClr val="lt1"/>
                </a:solidFill>
                <a:latin typeface="Suisse Int'l Light" panose="020B0304000000000000" pitchFamily="34" charset="-78"/>
                <a:cs typeface="Suisse Int'l Light" panose="020B0304000000000000" pitchFamily="34" charset="-78"/>
              </a:rPr>
              <a:t>Komplettlösung</a:t>
            </a:r>
            <a:r>
              <a:rPr lang="en-US" sz="3600" dirty="0">
                <a:solidFill>
                  <a:schemeClr val="lt1"/>
                </a:solidFill>
                <a:latin typeface="Suisse Int'l Light" panose="020B0304000000000000" pitchFamily="34" charset="-78"/>
                <a:cs typeface="Suisse Int'l Light" panose="020B0304000000000000" pitchFamily="34" charset="-78"/>
              </a:rPr>
              <a:t> in </a:t>
            </a:r>
            <a:r>
              <a:rPr lang="en-US" sz="3600" dirty="0" err="1">
                <a:solidFill>
                  <a:schemeClr val="lt1"/>
                </a:solidFill>
                <a:latin typeface="Suisse Int'l Light" panose="020B0304000000000000" pitchFamily="34" charset="-78"/>
                <a:cs typeface="Suisse Int'l Light" panose="020B0304000000000000" pitchFamily="34" charset="-78"/>
              </a:rPr>
              <a:t>einem</a:t>
            </a:r>
            <a:r>
              <a:rPr lang="en-US" sz="3600" dirty="0">
                <a:solidFill>
                  <a:schemeClr val="lt1"/>
                </a:solidFill>
                <a:latin typeface="Suisse Int'l Light" panose="020B0304000000000000" pitchFamily="34" charset="-78"/>
                <a:cs typeface="Suisse Int'l Light" panose="020B0304000000000000" pitchFamily="34" charset="-78"/>
              </a:rPr>
              <a:t> Pack</a:t>
            </a:r>
            <a:endParaRPr dirty="0">
              <a:latin typeface="Suisse Int'l Light" panose="020B0304000000000000" pitchFamily="34" charset="-78"/>
              <a:cs typeface="Suisse Int'l Light" panose="020B0304000000000000" pitchFamily="34" charset="-78"/>
            </a:endParaRPr>
          </a:p>
        </p:txBody>
      </p:sp>
      <p:pic>
        <p:nvPicPr>
          <p:cNvPr id="91" name="Google Shape;91;p10"/>
          <p:cNvPicPr preferRelativeResize="0"/>
          <p:nvPr/>
        </p:nvPicPr>
        <p:blipFill rotWithShape="1">
          <a:blip r:embed="rId4">
            <a:alphaModFix/>
          </a:blip>
          <a:srcRect/>
          <a:stretch/>
        </p:blipFill>
        <p:spPr>
          <a:xfrm>
            <a:off x="4187980" y="225730"/>
            <a:ext cx="703683" cy="123848"/>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95"/>
        <p:cNvGrpSpPr/>
        <p:nvPr/>
      </p:nvGrpSpPr>
      <p:grpSpPr>
        <a:xfrm>
          <a:off x="0" y="0"/>
          <a:ext cx="0" cy="0"/>
          <a:chOff x="0" y="0"/>
          <a:chExt cx="0" cy="0"/>
        </a:xfrm>
      </p:grpSpPr>
      <p:pic>
        <p:nvPicPr>
          <p:cNvPr id="96" name="Google Shape;96;p11"/>
          <p:cNvPicPr preferRelativeResize="0"/>
          <p:nvPr/>
        </p:nvPicPr>
        <p:blipFill rotWithShape="1">
          <a:blip r:embed="rId3">
            <a:alphaModFix/>
          </a:blip>
          <a:srcRect/>
          <a:stretch/>
        </p:blipFill>
        <p:spPr>
          <a:xfrm>
            <a:off x="794" y="0"/>
            <a:ext cx="5143500" cy="9144000"/>
          </a:xfrm>
          <a:prstGeom prst="rect">
            <a:avLst/>
          </a:prstGeom>
          <a:noFill/>
          <a:ln>
            <a:noFill/>
          </a:ln>
        </p:spPr>
      </p:pic>
      <p:pic>
        <p:nvPicPr>
          <p:cNvPr id="97" name="Google Shape;97;p11"/>
          <p:cNvPicPr preferRelativeResize="0"/>
          <p:nvPr/>
        </p:nvPicPr>
        <p:blipFill rotWithShape="1">
          <a:blip r:embed="rId4">
            <a:alphaModFix/>
          </a:blip>
          <a:srcRect/>
          <a:stretch/>
        </p:blipFill>
        <p:spPr>
          <a:xfrm>
            <a:off x="4187980" y="225730"/>
            <a:ext cx="703683" cy="123848"/>
          </a:xfrm>
          <a:prstGeom prst="rect">
            <a:avLst/>
          </a:prstGeom>
          <a:noFill/>
          <a:ln>
            <a:noFill/>
          </a:ln>
        </p:spPr>
      </p:pic>
      <p:sp>
        <p:nvSpPr>
          <p:cNvPr id="98" name="Google Shape;98;p11"/>
          <p:cNvSpPr txBox="1"/>
          <p:nvPr/>
        </p:nvSpPr>
        <p:spPr>
          <a:xfrm>
            <a:off x="376239" y="684213"/>
            <a:ext cx="4392600" cy="1771500"/>
          </a:xfrm>
          <a:prstGeom prst="rect">
            <a:avLst/>
          </a:prstGeom>
          <a:noFill/>
          <a:ln>
            <a:noFill/>
          </a:ln>
        </p:spPr>
        <p:txBody>
          <a:bodyPr spcFirstLastPara="1" wrap="square" lIns="0" tIns="0" rIns="0" bIns="108000" anchor="t" anchorCtr="0">
            <a:spAutoFit/>
          </a:bodyPr>
          <a:lstStyle/>
          <a:p>
            <a:pPr lvl="0">
              <a:buClr>
                <a:schemeClr val="dk1"/>
              </a:buClr>
              <a:buSzPts val="3600"/>
            </a:pPr>
            <a:r>
              <a:rPr lang="de-DE" sz="3600" dirty="0">
                <a:solidFill>
                  <a:schemeClr val="dk1"/>
                </a:solidFill>
                <a:latin typeface="Suisse Int'l Light" panose="020B0304000000000000" pitchFamily="34" charset="-78"/>
                <a:cs typeface="Suisse Int'l Light" panose="020B0304000000000000" pitchFamily="34" charset="-78"/>
              </a:rPr>
              <a:t>Die enthaltenen Produkte liefern eine Kombination </a:t>
            </a:r>
            <a:endParaRPr sz="3600" dirty="0">
              <a:solidFill>
                <a:schemeClr val="dk1"/>
              </a:solidFill>
              <a:latin typeface="Suisse Int'l Light" panose="020B0304000000000000" pitchFamily="34" charset="-78"/>
              <a:cs typeface="Suisse Int'l Light" panose="020B0304000000000000" pitchFamily="34" charset="-78"/>
            </a:endParaRPr>
          </a:p>
        </p:txBody>
      </p:sp>
      <p:sp>
        <p:nvSpPr>
          <p:cNvPr id="99" name="Google Shape;99;p11"/>
          <p:cNvSpPr txBox="1"/>
          <p:nvPr/>
        </p:nvSpPr>
        <p:spPr>
          <a:xfrm>
            <a:off x="376239" y="2453555"/>
            <a:ext cx="4515424" cy="784830"/>
          </a:xfrm>
          <a:prstGeom prst="rect">
            <a:avLst/>
          </a:prstGeom>
          <a:noFill/>
          <a:ln>
            <a:noFill/>
          </a:ln>
        </p:spPr>
        <p:txBody>
          <a:bodyPr spcFirstLastPara="1" wrap="square" lIns="0" tIns="0" rIns="0" bIns="0" anchor="t" anchorCtr="0">
            <a:spAutoFit/>
          </a:bodyPr>
          <a:lstStyle/>
          <a:p>
            <a:pPr lvl="0">
              <a:buClr>
                <a:schemeClr val="dk1"/>
              </a:buClr>
              <a:buSzPts val="1700"/>
            </a:pPr>
            <a:r>
              <a:rPr lang="de-DE" sz="1700" dirty="0">
                <a:solidFill>
                  <a:schemeClr val="dk1"/>
                </a:solidFill>
                <a:latin typeface="Suisse Int'l Light" panose="020B0304000000000000" pitchFamily="34" charset="-78"/>
                <a:cs typeface="Suisse Int'l Light" panose="020B0304000000000000" pitchFamily="34" charset="-78"/>
              </a:rPr>
              <a:t>aus Vitaminen, Mineralstoffen und weiteren Nährstoffen, die sich im Rahmen einer ausgewogenen Ernährung ergänzen können.</a:t>
            </a:r>
            <a:endParaRPr dirty="0">
              <a:latin typeface="Suisse Int'l Light" panose="020B0304000000000000" pitchFamily="34" charset="-78"/>
              <a:cs typeface="Suisse Int'l Light" panose="020B0304000000000000" pitchFamily="34" charset="-78"/>
            </a:endParaRPr>
          </a:p>
        </p:txBody>
      </p:sp>
      <p:sp>
        <p:nvSpPr>
          <p:cNvPr id="100" name="Google Shape;100;p11"/>
          <p:cNvSpPr txBox="1"/>
          <p:nvPr/>
        </p:nvSpPr>
        <p:spPr>
          <a:xfrm>
            <a:off x="376239" y="3570514"/>
            <a:ext cx="1930863" cy="26161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chemeClr val="dk1"/>
              </a:buClr>
              <a:buSzPts val="1700"/>
              <a:buFont typeface="Arial"/>
              <a:buNone/>
            </a:pPr>
            <a:r>
              <a:rPr lang="en-US" sz="1700" dirty="0" err="1">
                <a:solidFill>
                  <a:schemeClr val="dk1"/>
                </a:solidFill>
                <a:latin typeface="Suisse Int'l Light" panose="020B0304000000000000" pitchFamily="34" charset="-78"/>
                <a:cs typeface="Suisse Int'l Light" panose="020B0304000000000000" pitchFamily="34" charset="-78"/>
              </a:rPr>
              <a:t>Bequem</a:t>
            </a:r>
            <a:endParaRPr dirty="0">
              <a:latin typeface="Suisse Int'l Light" panose="020B0304000000000000" pitchFamily="34" charset="-78"/>
              <a:cs typeface="Suisse Int'l Light" panose="020B0304000000000000" pitchFamily="34" charset="-78"/>
            </a:endParaRPr>
          </a:p>
        </p:txBody>
      </p:sp>
      <p:sp>
        <p:nvSpPr>
          <p:cNvPr id="101" name="Google Shape;101;p11"/>
          <p:cNvSpPr txBox="1"/>
          <p:nvPr/>
        </p:nvSpPr>
        <p:spPr>
          <a:xfrm>
            <a:off x="2662189" y="3570514"/>
            <a:ext cx="1930863" cy="26161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chemeClr val="dk1"/>
              </a:buClr>
              <a:buSzPts val="1700"/>
              <a:buFont typeface="Arial"/>
              <a:buNone/>
            </a:pPr>
            <a:r>
              <a:rPr lang="en-US" sz="1700" dirty="0" err="1">
                <a:solidFill>
                  <a:schemeClr val="dk1"/>
                </a:solidFill>
                <a:latin typeface="Suisse Int'l Light" panose="020B0304000000000000" pitchFamily="34" charset="-78"/>
                <a:cs typeface="Suisse Int'l Light" panose="020B0304000000000000" pitchFamily="34" charset="-78"/>
              </a:rPr>
              <a:t>Ganzheitlich</a:t>
            </a:r>
            <a:endParaRPr dirty="0">
              <a:latin typeface="Suisse Int'l Light" panose="020B0304000000000000" pitchFamily="34" charset="-78"/>
              <a:cs typeface="Suisse Int'l Light" panose="020B0304000000000000" pitchFamily="34" charset="-78"/>
            </a:endParaRPr>
          </a:p>
        </p:txBody>
      </p:sp>
      <p:cxnSp>
        <p:nvCxnSpPr>
          <p:cNvPr id="102" name="Google Shape;102;p11"/>
          <p:cNvCxnSpPr/>
          <p:nvPr/>
        </p:nvCxnSpPr>
        <p:spPr>
          <a:xfrm>
            <a:off x="376239" y="3902643"/>
            <a:ext cx="1643062" cy="0"/>
          </a:xfrm>
          <a:prstGeom prst="straightConnector1">
            <a:avLst/>
          </a:prstGeom>
          <a:noFill/>
          <a:ln w="19050" cap="flat" cmpd="sng">
            <a:solidFill>
              <a:srgbClr val="FF499E"/>
            </a:solidFill>
            <a:prstDash val="solid"/>
            <a:miter lim="800000"/>
            <a:headEnd type="none" w="sm" len="sm"/>
            <a:tailEnd type="none" w="sm" len="sm"/>
          </a:ln>
        </p:spPr>
      </p:cxnSp>
      <p:cxnSp>
        <p:nvCxnSpPr>
          <p:cNvPr id="103" name="Google Shape;103;p11"/>
          <p:cNvCxnSpPr/>
          <p:nvPr/>
        </p:nvCxnSpPr>
        <p:spPr>
          <a:xfrm>
            <a:off x="2662189" y="3902643"/>
            <a:ext cx="1643062" cy="0"/>
          </a:xfrm>
          <a:prstGeom prst="straightConnector1">
            <a:avLst/>
          </a:prstGeom>
          <a:noFill/>
          <a:ln w="19050" cap="flat" cmpd="sng">
            <a:solidFill>
              <a:srgbClr val="FF499E"/>
            </a:solidFill>
            <a:prstDash val="solid"/>
            <a:miter lim="800000"/>
            <a:headEnd type="none" w="sm" len="sm"/>
            <a:tailEnd type="none" w="sm" len="sm"/>
          </a:ln>
        </p:spPr>
      </p:cxnSp>
    </p:spTree>
  </p:cSld>
  <p:clrMapOvr>
    <a:masterClrMapping/>
  </p:clrMapOvr>
</p:sld>
</file>

<file path=ppt/theme/theme1.xml><?xml version="1.0" encoding="utf-8"?>
<a:theme xmlns:a="http://schemas.openxmlformats.org/drawingml/2006/main" name="Office Theme">
  <a:themeElements>
    <a:clrScheme name="Office Theme">
      <a:dk1>
        <a:srgbClr val="000000"/>
      </a:dk1>
      <a:lt1>
        <a:srgbClr val="FFFFFF"/>
      </a:lt1>
      <a:dk2>
        <a:srgbClr val="A7A7A7"/>
      </a:dk2>
      <a:lt2>
        <a:srgbClr val="535353"/>
      </a:lt2>
      <a:accent1>
        <a:srgbClr val="4472C4"/>
      </a:accent1>
      <a:accent2>
        <a:srgbClr val="ED7D31"/>
      </a:accent2>
      <a:accent3>
        <a:srgbClr val="A5A5A5"/>
      </a:accent3>
      <a:accent4>
        <a:srgbClr val="FFC000"/>
      </a:accent4>
      <a:accent5>
        <a:srgbClr val="5B9BD5"/>
      </a:accent5>
      <a:accent6>
        <a:srgbClr val="70AD47"/>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Theme">
      <a:dk1>
        <a:srgbClr val="000000"/>
      </a:dk1>
      <a:lt1>
        <a:srgbClr val="FFFFFF"/>
      </a:lt1>
      <a:dk2>
        <a:srgbClr val="A7A7A7"/>
      </a:dk2>
      <a:lt2>
        <a:srgbClr val="535353"/>
      </a:lt2>
      <a:accent1>
        <a:srgbClr val="4472C4"/>
      </a:accent1>
      <a:accent2>
        <a:srgbClr val="ED7D31"/>
      </a:accent2>
      <a:accent3>
        <a:srgbClr val="A5A5A5"/>
      </a:accent3>
      <a:accent4>
        <a:srgbClr val="FFC000"/>
      </a:accent4>
      <a:accent5>
        <a:srgbClr val="5B9BD5"/>
      </a:accent5>
      <a:accent6>
        <a:srgbClr val="70AD47"/>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TotalTime>
  <Words>736</Words>
  <Application>Microsoft Macintosh PowerPoint</Application>
  <PresentationFormat>Произвольный</PresentationFormat>
  <Paragraphs>117</Paragraphs>
  <Slides>27</Slides>
  <Notes>27</Notes>
  <HiddenSlides>0</HiddenSlides>
  <MMClips>0</MMClips>
  <ScaleCrop>false</ScaleCrop>
  <HeadingPairs>
    <vt:vector size="6" baseType="variant">
      <vt:variant>
        <vt:lpstr>Использованные шрифты</vt:lpstr>
      </vt:variant>
      <vt:variant>
        <vt:i4>3</vt:i4>
      </vt:variant>
      <vt:variant>
        <vt:lpstr>Тема</vt:lpstr>
      </vt:variant>
      <vt:variant>
        <vt:i4>1</vt:i4>
      </vt:variant>
      <vt:variant>
        <vt:lpstr>Заголовки слайдов</vt:lpstr>
      </vt:variant>
      <vt:variant>
        <vt:i4>27</vt:i4>
      </vt:variant>
    </vt:vector>
  </HeadingPairs>
  <TitlesOfParts>
    <vt:vector size="31" baseType="lpstr">
      <vt:lpstr>Arial</vt:lpstr>
      <vt:lpstr>Calibri</vt:lpstr>
      <vt:lpstr>Suisse Int'l Light</vt:lpstr>
      <vt:lpstr>Office Theme</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cp:lastModifiedBy>Helen Yomi</cp:lastModifiedBy>
  <cp:revision>15</cp:revision>
  <dcterms:modified xsi:type="dcterms:W3CDTF">2026-04-02T11:06:44Z</dcterms:modified>
</cp:coreProperties>
</file>