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24384000" cy="13716000"/>
  <p:notesSz cx="6858000" cy="9144000"/>
  <p:defaultTextStyle>
    <a:defPPr>
      <a:defRPr lang="ru-RU"/>
    </a:defPPr>
    <a:lvl1pPr algn="l" defTabSz="1714500" rtl="0" eaLnBrk="0" fontAlgn="base" hangingPunct="0">
      <a:spcBef>
        <a:spcPct val="0"/>
      </a:spcBef>
      <a:spcAft>
        <a:spcPct val="0"/>
      </a:spcAft>
      <a:defRPr sz="3200" kern="1200">
        <a:solidFill>
          <a:srgbClr val="000000"/>
        </a:solidFill>
        <a:latin typeface="Arial" charset="0"/>
        <a:ea typeface="+mn-ea"/>
        <a:cs typeface="Helvetica" pitchFamily="34" charset="0"/>
        <a:sym typeface="Arial" charset="0"/>
      </a:defRPr>
    </a:lvl1pPr>
    <a:lvl2pPr marL="457200" algn="l" defTabSz="1714500" rtl="0" eaLnBrk="0" fontAlgn="base" hangingPunct="0">
      <a:spcBef>
        <a:spcPct val="0"/>
      </a:spcBef>
      <a:spcAft>
        <a:spcPct val="0"/>
      </a:spcAft>
      <a:defRPr sz="3200" kern="1200">
        <a:solidFill>
          <a:srgbClr val="000000"/>
        </a:solidFill>
        <a:latin typeface="Arial" charset="0"/>
        <a:ea typeface="+mn-ea"/>
        <a:cs typeface="Helvetica" pitchFamily="34" charset="0"/>
        <a:sym typeface="Arial" charset="0"/>
      </a:defRPr>
    </a:lvl2pPr>
    <a:lvl3pPr marL="914400" algn="l" defTabSz="1714500" rtl="0" eaLnBrk="0" fontAlgn="base" hangingPunct="0">
      <a:spcBef>
        <a:spcPct val="0"/>
      </a:spcBef>
      <a:spcAft>
        <a:spcPct val="0"/>
      </a:spcAft>
      <a:defRPr sz="3200" kern="1200">
        <a:solidFill>
          <a:srgbClr val="000000"/>
        </a:solidFill>
        <a:latin typeface="Arial" charset="0"/>
        <a:ea typeface="+mn-ea"/>
        <a:cs typeface="Helvetica" pitchFamily="34" charset="0"/>
        <a:sym typeface="Arial" charset="0"/>
      </a:defRPr>
    </a:lvl3pPr>
    <a:lvl4pPr marL="1371600" algn="l" defTabSz="1714500" rtl="0" eaLnBrk="0" fontAlgn="base" hangingPunct="0">
      <a:spcBef>
        <a:spcPct val="0"/>
      </a:spcBef>
      <a:spcAft>
        <a:spcPct val="0"/>
      </a:spcAft>
      <a:defRPr sz="3200" kern="1200">
        <a:solidFill>
          <a:srgbClr val="000000"/>
        </a:solidFill>
        <a:latin typeface="Arial" charset="0"/>
        <a:ea typeface="+mn-ea"/>
        <a:cs typeface="Helvetica" pitchFamily="34" charset="0"/>
        <a:sym typeface="Arial" charset="0"/>
      </a:defRPr>
    </a:lvl4pPr>
    <a:lvl5pPr marL="1828800" algn="l" defTabSz="1714500" rtl="0" eaLnBrk="0" fontAlgn="base" hangingPunct="0">
      <a:spcBef>
        <a:spcPct val="0"/>
      </a:spcBef>
      <a:spcAft>
        <a:spcPct val="0"/>
      </a:spcAft>
      <a:defRPr sz="3200" kern="1200">
        <a:solidFill>
          <a:srgbClr val="000000"/>
        </a:solidFill>
        <a:latin typeface="Arial" charset="0"/>
        <a:ea typeface="+mn-ea"/>
        <a:cs typeface="Helvetica" pitchFamily="34" charset="0"/>
        <a:sym typeface="Arial" charset="0"/>
      </a:defRPr>
    </a:lvl5pPr>
    <a:lvl6pPr marL="2286000" algn="l" defTabSz="914400" rtl="0" eaLnBrk="1" latinLnBrk="0" hangingPunct="1">
      <a:defRPr sz="3200" kern="1200">
        <a:solidFill>
          <a:srgbClr val="000000"/>
        </a:solidFill>
        <a:latin typeface="Arial" charset="0"/>
        <a:ea typeface="+mn-ea"/>
        <a:cs typeface="Helvetica" pitchFamily="34" charset="0"/>
        <a:sym typeface="Arial" charset="0"/>
      </a:defRPr>
    </a:lvl6pPr>
    <a:lvl7pPr marL="2743200" algn="l" defTabSz="914400" rtl="0" eaLnBrk="1" latinLnBrk="0" hangingPunct="1">
      <a:defRPr sz="3200" kern="1200">
        <a:solidFill>
          <a:srgbClr val="000000"/>
        </a:solidFill>
        <a:latin typeface="Arial" charset="0"/>
        <a:ea typeface="+mn-ea"/>
        <a:cs typeface="Helvetica" pitchFamily="34" charset="0"/>
        <a:sym typeface="Arial" charset="0"/>
      </a:defRPr>
    </a:lvl7pPr>
    <a:lvl8pPr marL="3200400" algn="l" defTabSz="914400" rtl="0" eaLnBrk="1" latinLnBrk="0" hangingPunct="1">
      <a:defRPr sz="3200" kern="1200">
        <a:solidFill>
          <a:srgbClr val="000000"/>
        </a:solidFill>
        <a:latin typeface="Arial" charset="0"/>
        <a:ea typeface="+mn-ea"/>
        <a:cs typeface="Helvetica" pitchFamily="34" charset="0"/>
        <a:sym typeface="Arial" charset="0"/>
      </a:defRPr>
    </a:lvl8pPr>
    <a:lvl9pPr marL="3657600" algn="l" defTabSz="914400" rtl="0" eaLnBrk="1" latinLnBrk="0" hangingPunct="1">
      <a:defRPr sz="3200" kern="1200">
        <a:solidFill>
          <a:srgbClr val="000000"/>
        </a:solidFill>
        <a:latin typeface="Arial" charset="0"/>
        <a:ea typeface="+mn-ea"/>
        <a:cs typeface="Helvetica" pitchFamily="34" charset="0"/>
        <a:sym typeface="Arial"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Эля" initials="ПW" lastIdx="2" clrIdx="0"/>
  <p:cmAuthor id="1" name="Lisa Görwitz" initials="LG" lastIdx="7" clrIdx="1">
    <p:extLst>
      <p:ext uri="{19B8F6BF-5375-455C-9EA6-DF929625EA0E}">
        <p15:presenceInfo xmlns:p15="http://schemas.microsoft.com/office/powerpoint/2012/main" userId="f0e20f6c18558b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57514" autoAdjust="0"/>
  </p:normalViewPr>
  <p:slideViewPr>
    <p:cSldViewPr snapToGrid="0">
      <p:cViewPr varScale="1">
        <p:scale>
          <a:sx n="47" d="100"/>
          <a:sy n="47" d="100"/>
        </p:scale>
        <p:origin x="384" y="4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Shape 487"/>
          <p:cNvSpPr>
            <a:spLocks noGrp="1" noRot="1" noChangeAspect="1" noChangeArrowheads="1"/>
          </p:cNvSpPr>
          <p:nvPr>
            <p:ph type="sldImg"/>
          </p:nvPr>
        </p:nvSpPr>
        <p:spPr bwMode="auto">
          <a:xfrm>
            <a:off x="1143000" y="685800"/>
            <a:ext cx="4572000" cy="3429000"/>
          </a:xfrm>
          <a:prstGeom prst="rect">
            <a:avLst/>
          </a:prstGeom>
          <a:noFill/>
          <a:ln w="9525">
            <a:noFill/>
            <a:miter lim="800000"/>
            <a:headEnd/>
            <a:tailEnd/>
          </a:ln>
        </p:spPr>
      </p:sp>
      <p:sp>
        <p:nvSpPr>
          <p:cNvPr id="26627" name="Shape 488"/>
          <p:cNvSpPr>
            <a:spLocks noGrp="1" noChangeArrowheads="1"/>
          </p:cNvSpPr>
          <p:nvPr>
            <p:ph type="body" sz="quarter" idx="1"/>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ru-RU" noProof="0">
              <a:sym typeface="Arial" charset="0"/>
            </a:endParaRPr>
          </a:p>
        </p:txBody>
      </p:sp>
    </p:spTree>
    <p:extLst>
      <p:ext uri="{BB962C8B-B14F-4D97-AF65-F5344CB8AC3E}">
        <p14:creationId xmlns:p14="http://schemas.microsoft.com/office/powerpoint/2010/main" val="1991132838"/>
      </p:ext>
    </p:extLst>
  </p:cSld>
  <p:clrMap bg1="lt1" tx1="dk1" bg2="lt2" tx2="dk2" accent1="accent1" accent2="accent2" accent3="accent3" accent4="accent4" accent5="accent5" accent6="accent6" hlink="hlink" folHlink="folHlink"/>
  <p:notesStyle>
    <a:lvl1pPr algn="l" defTabSz="1714500" rtl="0" eaLnBrk="0" fontAlgn="base" hangingPunct="0">
      <a:spcBef>
        <a:spcPct val="30000"/>
      </a:spcBef>
      <a:spcAft>
        <a:spcPct val="0"/>
      </a:spcAft>
      <a:defRPr sz="2200">
        <a:solidFill>
          <a:schemeClr val="tx1"/>
        </a:solidFill>
        <a:latin typeface="+mj-lt"/>
        <a:ea typeface="+mj-ea"/>
        <a:cs typeface="+mj-cs"/>
        <a:sym typeface="Arial" charset="0"/>
      </a:defRPr>
    </a:lvl1pPr>
    <a:lvl2pPr marL="742950" indent="-285750" algn="l" defTabSz="1714500" rtl="0" eaLnBrk="0" fontAlgn="base" hangingPunct="0">
      <a:spcBef>
        <a:spcPct val="30000"/>
      </a:spcBef>
      <a:spcAft>
        <a:spcPct val="0"/>
      </a:spcAft>
      <a:defRPr sz="2200">
        <a:solidFill>
          <a:schemeClr val="tx1"/>
        </a:solidFill>
        <a:latin typeface="+mj-lt"/>
        <a:ea typeface="+mj-ea"/>
        <a:cs typeface="+mj-cs"/>
        <a:sym typeface="Arial" charset="0"/>
      </a:defRPr>
    </a:lvl2pPr>
    <a:lvl3pPr marL="1143000" indent="-228600" algn="l" defTabSz="1714500" rtl="0" eaLnBrk="0" fontAlgn="base" hangingPunct="0">
      <a:spcBef>
        <a:spcPct val="30000"/>
      </a:spcBef>
      <a:spcAft>
        <a:spcPct val="0"/>
      </a:spcAft>
      <a:defRPr sz="2200">
        <a:solidFill>
          <a:schemeClr val="tx1"/>
        </a:solidFill>
        <a:latin typeface="+mj-lt"/>
        <a:ea typeface="+mj-ea"/>
        <a:cs typeface="+mj-cs"/>
        <a:sym typeface="Arial" charset="0"/>
      </a:defRPr>
    </a:lvl3pPr>
    <a:lvl4pPr marL="1600200" indent="-228600" algn="l" defTabSz="1714500" rtl="0" eaLnBrk="0" fontAlgn="base" hangingPunct="0">
      <a:spcBef>
        <a:spcPct val="30000"/>
      </a:spcBef>
      <a:spcAft>
        <a:spcPct val="0"/>
      </a:spcAft>
      <a:defRPr sz="2200">
        <a:solidFill>
          <a:schemeClr val="tx1"/>
        </a:solidFill>
        <a:latin typeface="+mj-lt"/>
        <a:ea typeface="+mj-ea"/>
        <a:cs typeface="+mj-cs"/>
        <a:sym typeface="Arial" charset="0"/>
      </a:defRPr>
    </a:lvl4pPr>
    <a:lvl5pPr marL="2057400" indent="-228600" algn="l" defTabSz="1714500" rtl="0" eaLnBrk="0" fontAlgn="base" hangingPunct="0">
      <a:spcBef>
        <a:spcPct val="30000"/>
      </a:spcBef>
      <a:spcAft>
        <a:spcPct val="0"/>
      </a:spcAft>
      <a:defRPr sz="2200">
        <a:solidFill>
          <a:schemeClr val="tx1"/>
        </a:solidFill>
        <a:latin typeface="+mj-lt"/>
        <a:ea typeface="+mj-ea"/>
        <a:cs typeface="+mj-cs"/>
        <a:sym typeface="Arial" charset="0"/>
      </a:defRPr>
    </a:lvl5pPr>
    <a:lvl6pPr indent="1143000" defTabSz="1714500" latinLnBrk="0">
      <a:defRPr sz="2200">
        <a:latin typeface="+mj-lt"/>
        <a:ea typeface="+mj-ea"/>
        <a:cs typeface="+mj-cs"/>
        <a:sym typeface="Arial"/>
      </a:defRPr>
    </a:lvl6pPr>
    <a:lvl7pPr indent="1371600" defTabSz="1714500" latinLnBrk="0">
      <a:defRPr sz="2200">
        <a:latin typeface="+mj-lt"/>
        <a:ea typeface="+mj-ea"/>
        <a:cs typeface="+mj-cs"/>
        <a:sym typeface="Arial"/>
      </a:defRPr>
    </a:lvl7pPr>
    <a:lvl8pPr indent="1600200" defTabSz="1714500" latinLnBrk="0">
      <a:defRPr sz="2200">
        <a:latin typeface="+mj-lt"/>
        <a:ea typeface="+mj-ea"/>
        <a:cs typeface="+mj-cs"/>
        <a:sym typeface="Arial"/>
      </a:defRPr>
    </a:lvl8pPr>
    <a:lvl9pPr indent="1828800" defTabSz="1714500" latinLnBrk="0">
      <a:defRPr sz="2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hape 512"/>
          <p:cNvSpPr>
            <a:spLocks noGrp="1" noRot="1" noChangeAspect="1" noChangeArrowheads="1" noTextEdit="1"/>
          </p:cNvSpPr>
          <p:nvPr>
            <p:ph type="sldImg"/>
          </p:nvPr>
        </p:nvSpPr>
        <p:spPr>
          <a:xfrm>
            <a:off x="381000" y="685800"/>
            <a:ext cx="6096000" cy="3429000"/>
          </a:xfrm>
        </p:spPr>
      </p:sp>
      <p:sp>
        <p:nvSpPr>
          <p:cNvPr id="53251" name="Shape 513"/>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Der Mensch ist ein einzigartiges lebendes System, das ständig externen (</a:t>
            </a:r>
            <a:r>
              <a:rPr lang="de-DE" sz="1200" dirty="0" err="1">
                <a:solidFill>
                  <a:srgbClr val="000000"/>
                </a:solidFill>
              </a:rPr>
              <a:t>exo</a:t>
            </a:r>
            <a:r>
              <a:rPr lang="de-DE" sz="1200" dirty="0">
                <a:solidFill>
                  <a:srgbClr val="000000"/>
                </a:solidFill>
              </a:rPr>
              <a:t>) und internen (</a:t>
            </a:r>
            <a:r>
              <a:rPr lang="de-DE" sz="1200" dirty="0" err="1">
                <a:solidFill>
                  <a:srgbClr val="000000"/>
                </a:solidFill>
              </a:rPr>
              <a:t>endo</a:t>
            </a:r>
            <a:r>
              <a:rPr lang="de-DE" sz="1200" dirty="0">
                <a:solidFill>
                  <a:srgbClr val="000000"/>
                </a:solidFill>
              </a:rPr>
              <a:t>) Faktoren ausgesetzt ist.</a:t>
            </a:r>
          </a:p>
          <a:p>
            <a:pPr defTabSz="914400" eaLnBrk="1" hangingPunct="1">
              <a:spcBef>
                <a:spcPct val="0"/>
              </a:spcBef>
            </a:pPr>
            <a:r>
              <a:rPr lang="de-DE" sz="1200" dirty="0">
                <a:solidFill>
                  <a:srgbClr val="000000"/>
                </a:solidFill>
              </a:rPr>
              <a:t>Blut, Lymphe und Gewebeflüssigkeit sind ein wichtiger Bestandteil der inneren Umgebung des Körpers. Sie spielen die Rolle eines "Vehikels" und liefern Nährstoffe (Proteine, Fette, Kohlenhydrate, Vitamine und Mineralien) an jede Körperzelle. Sie entfernen auch die lebenswichtigen Produkte des Körpers - Endotoxine ("interne" Toxine, die sich im Körper bilden).</a:t>
            </a:r>
          </a:p>
          <a:p>
            <a:pPr defTabSz="914400" eaLnBrk="1" hangingPunct="1">
              <a:spcBef>
                <a:spcPct val="0"/>
              </a:spcBef>
            </a:pPr>
            <a:r>
              <a:rPr lang="de-DE" sz="1200" dirty="0">
                <a:solidFill>
                  <a:srgbClr val="000000"/>
                </a:solidFill>
              </a:rPr>
              <a:t>Gleichzeitig wirken äußere Faktoren auf unseren Körper: Wasser, Luft, Nahrung. Von diesen gelangen </a:t>
            </a:r>
            <a:r>
              <a:rPr lang="de-DE" sz="1200" dirty="0" err="1">
                <a:solidFill>
                  <a:srgbClr val="000000"/>
                </a:solidFill>
              </a:rPr>
              <a:t>Exotoxine</a:t>
            </a:r>
            <a:r>
              <a:rPr lang="de-DE" sz="1200" dirty="0">
                <a:solidFill>
                  <a:srgbClr val="000000"/>
                </a:solidFill>
              </a:rPr>
              <a:t> in den menschlichen Körper („</a:t>
            </a:r>
            <a:r>
              <a:rPr lang="de-DE" sz="1200" dirty="0" err="1">
                <a:solidFill>
                  <a:srgbClr val="000000"/>
                </a:solidFill>
              </a:rPr>
              <a:t>exo</a:t>
            </a:r>
            <a:r>
              <a:rPr lang="de-DE" sz="1200" dirty="0">
                <a:solidFill>
                  <a:srgbClr val="000000"/>
                </a:solidFill>
              </a:rPr>
              <a:t>“ - extern).</a:t>
            </a:r>
            <a:endParaRPr lang="ru-RU" sz="1200" dirty="0">
              <a:solidFill>
                <a:srgbClr val="000000"/>
              </a:solidFill>
            </a:endParaRPr>
          </a:p>
        </p:txBody>
      </p:sp>
    </p:spTree>
    <p:extLst>
      <p:ext uri="{BB962C8B-B14F-4D97-AF65-F5344CB8AC3E}">
        <p14:creationId xmlns:p14="http://schemas.microsoft.com/office/powerpoint/2010/main" val="442642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hape 654"/>
          <p:cNvSpPr>
            <a:spLocks noGrp="1" noRot="1" noChangeAspect="1" noChangeArrowheads="1" noTextEdit="1"/>
          </p:cNvSpPr>
          <p:nvPr>
            <p:ph type="sldImg"/>
          </p:nvPr>
        </p:nvSpPr>
        <p:spPr>
          <a:xfrm>
            <a:off x="381000" y="685800"/>
            <a:ext cx="6096000" cy="3429000"/>
          </a:xfrm>
        </p:spPr>
      </p:sp>
      <p:sp>
        <p:nvSpPr>
          <p:cNvPr id="62467" name="Shape 655"/>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Das </a:t>
            </a:r>
            <a:r>
              <a:rPr lang="de-DE" sz="1200" dirty="0" smtClean="0">
                <a:solidFill>
                  <a:srgbClr val="000000"/>
                </a:solidFill>
              </a:rPr>
              <a:t>Pack </a:t>
            </a:r>
            <a:r>
              <a:rPr lang="de-DE" sz="1200" dirty="0">
                <a:solidFill>
                  <a:srgbClr val="000000"/>
                </a:solidFill>
              </a:rPr>
              <a:t>enthält 4 Produkte:</a:t>
            </a:r>
          </a:p>
          <a:p>
            <a:pPr defTabSz="914400" eaLnBrk="1" hangingPunct="1">
              <a:spcBef>
                <a:spcPct val="0"/>
              </a:spcBef>
            </a:pPr>
            <a:r>
              <a:rPr lang="de-DE" sz="1200" dirty="0" err="1">
                <a:solidFill>
                  <a:srgbClr val="000000"/>
                </a:solidFill>
              </a:rPr>
              <a:t>Assimilator</a:t>
            </a:r>
            <a:r>
              <a:rPr lang="de-DE" sz="1200" dirty="0">
                <a:solidFill>
                  <a:srgbClr val="000000"/>
                </a:solidFill>
              </a:rPr>
              <a:t> (90 Kapseln);</a:t>
            </a:r>
          </a:p>
          <a:p>
            <a:pPr defTabSz="914400" eaLnBrk="1" hangingPunct="1">
              <a:spcBef>
                <a:spcPct val="0"/>
              </a:spcBef>
            </a:pPr>
            <a:r>
              <a:rPr lang="de-DE" sz="1200" dirty="0">
                <a:solidFill>
                  <a:srgbClr val="000000"/>
                </a:solidFill>
              </a:rPr>
              <a:t>H-500 (60 Kapseln);</a:t>
            </a:r>
          </a:p>
          <a:p>
            <a:pPr defTabSz="914400" eaLnBrk="1" hangingPunct="1">
              <a:spcBef>
                <a:spcPct val="0"/>
              </a:spcBef>
            </a:pPr>
            <a:r>
              <a:rPr lang="de-DE" sz="1200" dirty="0">
                <a:solidFill>
                  <a:srgbClr val="000000"/>
                </a:solidFill>
              </a:rPr>
              <a:t>Coral-Mine (30 </a:t>
            </a:r>
            <a:r>
              <a:rPr lang="de-DE" sz="1200" dirty="0" err="1" smtClean="0">
                <a:solidFill>
                  <a:srgbClr val="000000"/>
                </a:solidFill>
              </a:rPr>
              <a:t>Sachets</a:t>
            </a:r>
            <a:r>
              <a:rPr lang="de-DE" sz="1200" dirty="0" smtClean="0">
                <a:solidFill>
                  <a:srgbClr val="000000"/>
                </a:solidFill>
              </a:rPr>
              <a:t>);</a:t>
            </a:r>
            <a:endParaRPr lang="de-DE" sz="1200" dirty="0">
              <a:solidFill>
                <a:srgbClr val="000000"/>
              </a:solidFill>
            </a:endParaRPr>
          </a:p>
          <a:p>
            <a:pPr defTabSz="914400" eaLnBrk="1" hangingPunct="1">
              <a:spcBef>
                <a:spcPct val="0"/>
              </a:spcBef>
            </a:pPr>
            <a:r>
              <a:rPr lang="de-DE" sz="1200" dirty="0">
                <a:solidFill>
                  <a:srgbClr val="000000"/>
                </a:solidFill>
              </a:rPr>
              <a:t>Coral</a:t>
            </a:r>
            <a:r>
              <a:rPr lang="de-DE" sz="1200" baseline="0" dirty="0">
                <a:solidFill>
                  <a:srgbClr val="000000"/>
                </a:solidFill>
              </a:rPr>
              <a:t> L</a:t>
            </a:r>
            <a:r>
              <a:rPr lang="de-DE" sz="1200" dirty="0">
                <a:solidFill>
                  <a:srgbClr val="000000"/>
                </a:solidFill>
              </a:rPr>
              <a:t>ecithin (120 Kapseln</a:t>
            </a:r>
            <a:r>
              <a:rPr lang="de-DE" sz="1200" dirty="0" smtClean="0">
                <a:solidFill>
                  <a:srgbClr val="000000"/>
                </a:solidFill>
              </a:rPr>
              <a:t>).</a:t>
            </a:r>
          </a:p>
          <a:p>
            <a:pPr defTabSz="914400" eaLnBrk="1" hangingPunct="1">
              <a:spcBef>
                <a:spcPct val="0"/>
              </a:spcBef>
            </a:pPr>
            <a:endParaRPr lang="ru-RU" sz="1200" dirty="0">
              <a:solidFill>
                <a:srgbClr val="000000"/>
              </a:solidFill>
            </a:endParaRPr>
          </a:p>
          <a:p>
            <a:pPr defTabSz="914400" eaLnBrk="1" hangingPunct="1">
              <a:spcBef>
                <a:spcPct val="0"/>
              </a:spcBef>
            </a:pPr>
            <a:r>
              <a:rPr lang="de-DE" sz="1200" dirty="0" smtClean="0">
                <a:solidFill>
                  <a:srgbClr val="000000"/>
                </a:solidFill>
              </a:rPr>
              <a:t>Bei der Entfernung wasserlöslicher Toxine sind die Mineralzusammensetzung zur Konditionierung des Trinkwassers von Coral-Mine und das moderne Antioxidans H-500 beteiligt.</a:t>
            </a:r>
          </a:p>
          <a:p>
            <a:pPr defTabSz="914400" eaLnBrk="1" hangingPunct="1">
              <a:spcBef>
                <a:spcPct val="0"/>
              </a:spcBef>
            </a:pPr>
            <a:r>
              <a:rPr lang="de-DE" sz="1200" dirty="0" smtClean="0">
                <a:solidFill>
                  <a:srgbClr val="000000"/>
                </a:solidFill>
              </a:rPr>
              <a:t>Um die Entfernung fettlöslicher Toxine zu verbessern, werden zwei Produkte verwendet - </a:t>
            </a:r>
            <a:r>
              <a:rPr lang="de-DE" sz="1200" dirty="0" err="1" smtClean="0">
                <a:solidFill>
                  <a:srgbClr val="000000"/>
                </a:solidFill>
              </a:rPr>
              <a:t>Assimilator</a:t>
            </a:r>
            <a:r>
              <a:rPr lang="de-DE" sz="1200" dirty="0" smtClean="0">
                <a:solidFill>
                  <a:srgbClr val="000000"/>
                </a:solidFill>
              </a:rPr>
              <a:t>, der Verdauungsenzyme enthält, und das Universalprodukt Coral Lecithin.                </a:t>
            </a:r>
          </a:p>
          <a:p>
            <a:pPr defTabSz="914400" eaLnBrk="1" hangingPunct="1">
              <a:spcBef>
                <a:spcPct val="0"/>
              </a:spcBef>
            </a:pPr>
            <a:endParaRPr lang="de-DE" sz="1200" dirty="0" smtClean="0">
              <a:solidFill>
                <a:srgbClr val="000000"/>
              </a:solidFill>
            </a:endParaRPr>
          </a:p>
          <a:p>
            <a:pPr defTabSz="914400" eaLnBrk="1" hangingPunct="1">
              <a:spcBef>
                <a:spcPct val="0"/>
              </a:spcBef>
            </a:pPr>
            <a:r>
              <a:rPr lang="de-DE" sz="1200" dirty="0" err="1" smtClean="0">
                <a:solidFill>
                  <a:srgbClr val="000000"/>
                </a:solidFill>
              </a:rPr>
              <a:t>Assimilator</a:t>
            </a:r>
            <a:r>
              <a:rPr lang="de-DE" sz="1200" dirty="0" smtClean="0">
                <a:solidFill>
                  <a:srgbClr val="000000"/>
                </a:solidFill>
              </a:rPr>
              <a:t> - ein Komplex von Verdauungsenzymen mit den Vitaminen A und D fördert den qualitativen Abbau von Proteinen, Fetten und Kohlenhydraten und reduziert so die Menge unvollständig verdauter Lebensmittel.</a:t>
            </a:r>
          </a:p>
          <a:p>
            <a:pPr defTabSz="914400" eaLnBrk="1" hangingPunct="1">
              <a:spcBef>
                <a:spcPct val="0"/>
              </a:spcBef>
            </a:pPr>
            <a:endParaRPr lang="de-DE" sz="1200" dirty="0" smtClean="0">
              <a:solidFill>
                <a:srgbClr val="000000"/>
              </a:solidFill>
            </a:endParaRPr>
          </a:p>
          <a:p>
            <a:pPr defTabSz="914400" eaLnBrk="1" hangingPunct="1">
              <a:spcBef>
                <a:spcPct val="0"/>
              </a:spcBef>
            </a:pPr>
            <a:r>
              <a:rPr lang="de-DE" sz="1200" dirty="0" smtClean="0">
                <a:solidFill>
                  <a:srgbClr val="000000"/>
                </a:solidFill>
              </a:rPr>
              <a:t>Coral Lecithin - eine Quelle für Phospholipide, schützt die Zellmembranen vor Schäden durch Toxine und hilft, Toxine effektiv zu neutralisieren und aus dem Körper zu entfernen.</a:t>
            </a:r>
            <a:endParaRPr lang="ru-RU" sz="1200" dirty="0">
              <a:solidFill>
                <a:srgbClr val="000000"/>
              </a:solidFill>
            </a:endParaRPr>
          </a:p>
        </p:txBody>
      </p:sp>
    </p:spTree>
    <p:extLst>
      <p:ext uri="{BB962C8B-B14F-4D97-AF65-F5344CB8AC3E}">
        <p14:creationId xmlns:p14="http://schemas.microsoft.com/office/powerpoint/2010/main" val="3072083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662"/>
          <p:cNvSpPr>
            <a:spLocks noGrp="1" noRot="1" noChangeAspect="1" noChangeArrowheads="1" noTextEdit="1"/>
          </p:cNvSpPr>
          <p:nvPr>
            <p:ph type="sldImg"/>
          </p:nvPr>
        </p:nvSpPr>
        <p:spPr>
          <a:xfrm>
            <a:off x="381000" y="685800"/>
            <a:ext cx="6096000" cy="3429000"/>
          </a:xfrm>
        </p:spPr>
      </p:sp>
      <p:sp>
        <p:nvSpPr>
          <p:cNvPr id="63491" name="Shape 663"/>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Coral-Mine - eine Mineralzusammensetzung aus Reliktkorallen. Es enthält Salze nützlicher Makro- und Mikroelemente (Kalzium, Magnesium, Kalium usw.). Bei der Wechselwirkung mit Wasser gelangen Mineralien aus Salzen in das Wasser, was sich positiv auf dessen physiologische Nützlichkeit und organoleptische Eigenschaften auswirkt.</a:t>
            </a:r>
          </a:p>
          <a:p>
            <a:pPr defTabSz="914400" eaLnBrk="1" hangingPunct="1">
              <a:spcBef>
                <a:spcPct val="0"/>
              </a:spcBef>
            </a:pPr>
            <a:endParaRPr lang="de-DE" sz="1200" dirty="0">
              <a:solidFill>
                <a:srgbClr val="000000"/>
              </a:solidFill>
            </a:endParaRPr>
          </a:p>
          <a:p>
            <a:pPr defTabSz="914400" eaLnBrk="1" hangingPunct="1">
              <a:spcBef>
                <a:spcPct val="0"/>
              </a:spcBef>
            </a:pPr>
            <a:r>
              <a:rPr lang="de-DE" sz="1200" dirty="0">
                <a:solidFill>
                  <a:srgbClr val="000000"/>
                </a:solidFill>
              </a:rPr>
              <a:t>Coral-Mine hilft:</a:t>
            </a:r>
          </a:p>
          <a:p>
            <a:pPr defTabSz="914400" eaLnBrk="1" hangingPunct="1">
              <a:spcBef>
                <a:spcPct val="0"/>
              </a:spcBef>
            </a:pPr>
            <a:r>
              <a:rPr lang="de-DE" sz="1200" dirty="0">
                <a:solidFill>
                  <a:srgbClr val="000000"/>
                </a:solidFill>
              </a:rPr>
              <a:t>• ein qualitativ hochwertiges Trinkwasser herzustellen;</a:t>
            </a:r>
          </a:p>
          <a:p>
            <a:pPr defTabSz="914400" eaLnBrk="1" hangingPunct="1">
              <a:spcBef>
                <a:spcPct val="0"/>
              </a:spcBef>
            </a:pPr>
            <a:r>
              <a:rPr lang="de-DE" sz="1200" dirty="0">
                <a:solidFill>
                  <a:srgbClr val="000000"/>
                </a:solidFill>
              </a:rPr>
              <a:t>• den Mineralhaushalt im Körper normalisieren;</a:t>
            </a:r>
          </a:p>
          <a:p>
            <a:pPr defTabSz="914400" eaLnBrk="1" hangingPunct="1">
              <a:spcBef>
                <a:spcPct val="0"/>
              </a:spcBef>
            </a:pPr>
            <a:r>
              <a:rPr lang="de-DE" sz="1200" dirty="0">
                <a:solidFill>
                  <a:srgbClr val="000000"/>
                </a:solidFill>
              </a:rPr>
              <a:t>• bei der Entfernung von wasserlöslichen Toxinen.</a:t>
            </a:r>
            <a:endParaRPr lang="ru-RU" sz="1200" dirty="0">
              <a:solidFill>
                <a:srgbClr val="000000"/>
              </a:solidFill>
            </a:endParaRPr>
          </a:p>
        </p:txBody>
      </p:sp>
    </p:spTree>
    <p:extLst>
      <p:ext uri="{BB962C8B-B14F-4D97-AF65-F5344CB8AC3E}">
        <p14:creationId xmlns:p14="http://schemas.microsoft.com/office/powerpoint/2010/main" val="365907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hape 670"/>
          <p:cNvSpPr>
            <a:spLocks noGrp="1" noRot="1" noChangeAspect="1" noChangeArrowheads="1" noTextEdit="1"/>
          </p:cNvSpPr>
          <p:nvPr>
            <p:ph type="sldImg"/>
          </p:nvPr>
        </p:nvSpPr>
        <p:spPr>
          <a:xfrm>
            <a:off x="381000" y="685800"/>
            <a:ext cx="6096000" cy="3429000"/>
          </a:xfrm>
        </p:spPr>
      </p:sp>
      <p:sp>
        <p:nvSpPr>
          <p:cNvPr id="64515" name="Shape 671"/>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H</a:t>
            </a:r>
            <a:r>
              <a:rPr lang="de-DE" sz="1200" dirty="0" smtClean="0">
                <a:solidFill>
                  <a:srgbClr val="000000"/>
                </a:solidFill>
              </a:rPr>
              <a:t>-500 </a:t>
            </a:r>
            <a:r>
              <a:rPr lang="de-DE" sz="1200" dirty="0">
                <a:solidFill>
                  <a:srgbClr val="000000"/>
                </a:solidFill>
              </a:rPr>
              <a:t>ist eine Energiequelle, „Treibstoff“ des täglichen Lebens, die dazu beiträgt:</a:t>
            </a:r>
          </a:p>
          <a:p>
            <a:pPr defTabSz="914400" eaLnBrk="1" hangingPunct="1">
              <a:spcBef>
                <a:spcPct val="0"/>
              </a:spcBef>
            </a:pPr>
            <a:r>
              <a:rPr lang="de-DE" sz="1200" dirty="0">
                <a:solidFill>
                  <a:srgbClr val="000000"/>
                </a:solidFill>
              </a:rPr>
              <a:t>• Steigerung der körperlichen und geistigen Leistungsfähigkeit;</a:t>
            </a:r>
          </a:p>
          <a:p>
            <a:pPr defTabSz="914400" eaLnBrk="1" hangingPunct="1">
              <a:spcBef>
                <a:spcPct val="0"/>
              </a:spcBef>
            </a:pPr>
            <a:r>
              <a:rPr lang="de-DE" sz="1200" dirty="0">
                <a:solidFill>
                  <a:srgbClr val="000000"/>
                </a:solidFill>
              </a:rPr>
              <a:t>• Erholung nach Anstrengung;</a:t>
            </a:r>
          </a:p>
          <a:p>
            <a:pPr defTabSz="914400" eaLnBrk="1" hangingPunct="1">
              <a:spcBef>
                <a:spcPct val="0"/>
              </a:spcBef>
            </a:pPr>
            <a:r>
              <a:rPr lang="de-DE" sz="1200" dirty="0">
                <a:solidFill>
                  <a:srgbClr val="000000"/>
                </a:solidFill>
              </a:rPr>
              <a:t>• Schutz vor frühem Altern;</a:t>
            </a:r>
          </a:p>
          <a:p>
            <a:pPr defTabSz="914400" eaLnBrk="1" hangingPunct="1">
              <a:spcBef>
                <a:spcPct val="0"/>
              </a:spcBef>
            </a:pPr>
            <a:r>
              <a:rPr lang="de-DE" sz="1200" dirty="0">
                <a:solidFill>
                  <a:srgbClr val="000000"/>
                </a:solidFill>
              </a:rPr>
              <a:t>• Neutralisierung der im Körper gebildeten Toxine.</a:t>
            </a:r>
            <a:endParaRPr lang="ru-RU" sz="1200" dirty="0">
              <a:solidFill>
                <a:srgbClr val="000000"/>
              </a:solidFill>
            </a:endParaRPr>
          </a:p>
        </p:txBody>
      </p:sp>
    </p:spTree>
    <p:extLst>
      <p:ext uri="{BB962C8B-B14F-4D97-AF65-F5344CB8AC3E}">
        <p14:creationId xmlns:p14="http://schemas.microsoft.com/office/powerpoint/2010/main" val="1068876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hape 678"/>
          <p:cNvSpPr>
            <a:spLocks noGrp="1" noRot="1" noChangeAspect="1" noChangeArrowheads="1" noTextEdit="1"/>
          </p:cNvSpPr>
          <p:nvPr>
            <p:ph type="sldImg"/>
          </p:nvPr>
        </p:nvSpPr>
        <p:spPr>
          <a:xfrm>
            <a:off x="381000" y="685800"/>
            <a:ext cx="6096000" cy="3429000"/>
          </a:xfrm>
        </p:spPr>
      </p:sp>
      <p:sp>
        <p:nvSpPr>
          <p:cNvPr id="65539" name="Shape 679"/>
          <p:cNvSpPr>
            <a:spLocks noGrp="1" noChangeArrowheads="1"/>
          </p:cNvSpPr>
          <p:nvPr>
            <p:ph type="body" sz="quarter" idx="1"/>
          </p:nvPr>
        </p:nvSpPr>
        <p:spPr>
          <a:noFill/>
          <a:ln/>
        </p:spPr>
        <p:txBody>
          <a:bodyPr/>
          <a:lstStyle/>
          <a:p>
            <a:pPr defTabSz="914400" eaLnBrk="1" hangingPunct="1">
              <a:spcBef>
                <a:spcPct val="0"/>
              </a:spcBef>
            </a:pPr>
            <a:endParaRPr lang="ru-RU" sz="1200" dirty="0">
              <a:solidFill>
                <a:srgbClr val="000000"/>
              </a:solidFill>
            </a:endParaRPr>
          </a:p>
          <a:p>
            <a:pPr defTabSz="914400" eaLnBrk="1" hangingPunct="1">
              <a:spcBef>
                <a:spcPct val="0"/>
              </a:spcBef>
            </a:pPr>
            <a:r>
              <a:rPr lang="de-DE" sz="1200" dirty="0">
                <a:solidFill>
                  <a:srgbClr val="000000"/>
                </a:solidFill>
              </a:rPr>
              <a:t>Coral</a:t>
            </a:r>
            <a:r>
              <a:rPr lang="de-DE" sz="1200" baseline="0" dirty="0">
                <a:solidFill>
                  <a:srgbClr val="000000"/>
                </a:solidFill>
              </a:rPr>
              <a:t> Lecithin</a:t>
            </a:r>
            <a:r>
              <a:rPr lang="de-DE" sz="1200" dirty="0">
                <a:solidFill>
                  <a:srgbClr val="000000"/>
                </a:solidFill>
              </a:rPr>
              <a:t> ist eine Quelle für natürliche Phospholipide (aus Lecithin), die die strukturelle Grundlage aller Zellmembranen des Körpers bilden, einschließlich der Membranen von Leberzellen, und daher:</a:t>
            </a:r>
          </a:p>
          <a:p>
            <a:pPr defTabSz="914400" eaLnBrk="1" hangingPunct="1">
              <a:spcBef>
                <a:spcPct val="0"/>
              </a:spcBef>
            </a:pPr>
            <a:endParaRPr lang="de-DE" sz="1200" dirty="0">
              <a:solidFill>
                <a:srgbClr val="000000"/>
              </a:solidFill>
            </a:endParaRPr>
          </a:p>
          <a:p>
            <a:pPr defTabSz="914400" eaLnBrk="1" hangingPunct="1">
              <a:spcBef>
                <a:spcPct val="0"/>
              </a:spcBef>
            </a:pPr>
            <a:r>
              <a:rPr lang="de-DE" sz="1200" dirty="0">
                <a:solidFill>
                  <a:srgbClr val="000000"/>
                </a:solidFill>
              </a:rPr>
              <a:t>• Zellmembranen vor Schäden durch Toxine schützen;</a:t>
            </a:r>
          </a:p>
          <a:p>
            <a:pPr defTabSz="914400" eaLnBrk="1" hangingPunct="1">
              <a:spcBef>
                <a:spcPct val="0"/>
              </a:spcBef>
            </a:pPr>
            <a:r>
              <a:rPr lang="de-DE" sz="1200" dirty="0">
                <a:solidFill>
                  <a:srgbClr val="000000"/>
                </a:solidFill>
              </a:rPr>
              <a:t>• helfen, fettlösliche Toxine effektiv zu neutralisieren und aus dem Körper zu entfernen;</a:t>
            </a:r>
          </a:p>
          <a:p>
            <a:pPr defTabSz="914400" eaLnBrk="1" hangingPunct="1">
              <a:spcBef>
                <a:spcPct val="0"/>
              </a:spcBef>
            </a:pPr>
            <a:r>
              <a:rPr lang="de-DE" sz="1200" dirty="0">
                <a:solidFill>
                  <a:srgbClr val="000000"/>
                </a:solidFill>
              </a:rPr>
              <a:t>• zur Wiederherstellung von Leberzellen während einer Vergiftung beitragen.</a:t>
            </a:r>
            <a:endParaRPr lang="ru-RU" sz="1200" dirty="0">
              <a:solidFill>
                <a:srgbClr val="000000"/>
              </a:solidFill>
            </a:endParaRPr>
          </a:p>
        </p:txBody>
      </p:sp>
    </p:spTree>
    <p:extLst>
      <p:ext uri="{BB962C8B-B14F-4D97-AF65-F5344CB8AC3E}">
        <p14:creationId xmlns:p14="http://schemas.microsoft.com/office/powerpoint/2010/main" val="1526838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hape 686"/>
          <p:cNvSpPr>
            <a:spLocks noGrp="1" noRot="1" noChangeAspect="1" noChangeArrowheads="1" noTextEdit="1"/>
          </p:cNvSpPr>
          <p:nvPr>
            <p:ph type="sldImg"/>
          </p:nvPr>
        </p:nvSpPr>
        <p:spPr>
          <a:xfrm>
            <a:off x="381000" y="685800"/>
            <a:ext cx="6096000" cy="3429000"/>
          </a:xfrm>
        </p:spPr>
      </p:sp>
      <p:sp>
        <p:nvSpPr>
          <p:cNvPr id="66563" name="Shape 687"/>
          <p:cNvSpPr>
            <a:spLocks noGrp="1" noChangeArrowheads="1"/>
          </p:cNvSpPr>
          <p:nvPr>
            <p:ph type="body" sz="quarter" idx="1"/>
          </p:nvPr>
        </p:nvSpPr>
        <p:spPr>
          <a:noFill/>
          <a:ln/>
        </p:spPr>
        <p:txBody>
          <a:bodyPr/>
          <a:lstStyle/>
          <a:p>
            <a:pPr defTabSz="914400" eaLnBrk="1" hangingPunct="1">
              <a:spcBef>
                <a:spcPct val="0"/>
              </a:spcBef>
            </a:pPr>
            <a:r>
              <a:rPr lang="de-DE" sz="1200" dirty="0" err="1">
                <a:solidFill>
                  <a:srgbClr val="000000"/>
                </a:solidFill>
              </a:rPr>
              <a:t>Assimilator</a:t>
            </a:r>
            <a:r>
              <a:rPr lang="de-DE" sz="1200" dirty="0">
                <a:solidFill>
                  <a:srgbClr val="000000"/>
                </a:solidFill>
              </a:rPr>
              <a:t> umfasst einen Komplex von Verdauungsenzymen (Amylase, Protease, Lipase, Maltase, </a:t>
            </a:r>
            <a:r>
              <a:rPr lang="de-DE" sz="1200" dirty="0" err="1">
                <a:solidFill>
                  <a:srgbClr val="000000"/>
                </a:solidFill>
              </a:rPr>
              <a:t>Lactase</a:t>
            </a:r>
            <a:r>
              <a:rPr lang="de-DE" sz="1200" dirty="0">
                <a:solidFill>
                  <a:srgbClr val="000000"/>
                </a:solidFill>
              </a:rPr>
              <a:t>, </a:t>
            </a:r>
            <a:r>
              <a:rPr lang="de-DE" sz="1200" dirty="0" err="1">
                <a:solidFill>
                  <a:srgbClr val="000000"/>
                </a:solidFill>
              </a:rPr>
              <a:t>Cellulase</a:t>
            </a:r>
            <a:r>
              <a:rPr lang="de-DE" sz="1200" dirty="0">
                <a:solidFill>
                  <a:srgbClr val="000000"/>
                </a:solidFill>
              </a:rPr>
              <a:t>, </a:t>
            </a:r>
            <a:r>
              <a:rPr lang="de-DE" sz="1200" dirty="0" err="1">
                <a:solidFill>
                  <a:srgbClr val="000000"/>
                </a:solidFill>
              </a:rPr>
              <a:t>Papain</a:t>
            </a:r>
            <a:r>
              <a:rPr lang="de-DE" sz="1200" dirty="0">
                <a:solidFill>
                  <a:srgbClr val="000000"/>
                </a:solidFill>
              </a:rPr>
              <a:t>, </a:t>
            </a:r>
            <a:r>
              <a:rPr lang="de-DE" sz="1200" dirty="0" err="1">
                <a:solidFill>
                  <a:srgbClr val="000000"/>
                </a:solidFill>
              </a:rPr>
              <a:t>Bromelain</a:t>
            </a:r>
            <a:r>
              <a:rPr lang="de-DE" sz="1200" dirty="0">
                <a:solidFill>
                  <a:srgbClr val="000000"/>
                </a:solidFill>
              </a:rPr>
              <a:t>), die:</a:t>
            </a:r>
          </a:p>
          <a:p>
            <a:pPr defTabSz="914400" eaLnBrk="1" hangingPunct="1">
              <a:spcBef>
                <a:spcPct val="0"/>
              </a:spcBef>
            </a:pPr>
            <a:r>
              <a:rPr lang="de-DE" sz="1200" dirty="0">
                <a:solidFill>
                  <a:srgbClr val="000000"/>
                </a:solidFill>
              </a:rPr>
              <a:t>• zum qualitativ hochwertigen Abbau von Eiweiß, Kohlenhydraten und fetthaltigen Lebensmitteln beitragen;</a:t>
            </a:r>
          </a:p>
          <a:p>
            <a:pPr defTabSz="914400" eaLnBrk="1" hangingPunct="1">
              <a:spcBef>
                <a:spcPct val="0"/>
              </a:spcBef>
            </a:pPr>
            <a:r>
              <a:rPr lang="de-DE" sz="1200" dirty="0">
                <a:solidFill>
                  <a:srgbClr val="000000"/>
                </a:solidFill>
              </a:rPr>
              <a:t>• zur besseren Absorption von Proteinen beitragen und diese in Aminosäuren zerlegen;</a:t>
            </a:r>
          </a:p>
          <a:p>
            <a:pPr defTabSz="914400" eaLnBrk="1" hangingPunct="1">
              <a:spcBef>
                <a:spcPct val="0"/>
              </a:spcBef>
            </a:pPr>
            <a:r>
              <a:rPr lang="de-DE" sz="1200" dirty="0">
                <a:solidFill>
                  <a:srgbClr val="000000"/>
                </a:solidFill>
              </a:rPr>
              <a:t>• die Entwicklung von Blähungen und Schweregefühl im Magen verhindern.</a:t>
            </a:r>
            <a:endParaRPr lang="ru-RU" sz="1200" dirty="0">
              <a:solidFill>
                <a:srgbClr val="000000"/>
              </a:solidFill>
            </a:endParaRPr>
          </a:p>
        </p:txBody>
      </p:sp>
    </p:spTree>
    <p:extLst>
      <p:ext uri="{BB962C8B-B14F-4D97-AF65-F5344CB8AC3E}">
        <p14:creationId xmlns:p14="http://schemas.microsoft.com/office/powerpoint/2010/main" val="1033733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hape 715"/>
          <p:cNvSpPr>
            <a:spLocks noGrp="1" noRot="1" noChangeAspect="1" noChangeArrowheads="1" noTextEdit="1"/>
          </p:cNvSpPr>
          <p:nvPr>
            <p:ph type="sldImg"/>
          </p:nvPr>
        </p:nvSpPr>
        <p:spPr>
          <a:xfrm>
            <a:off x="381000" y="685800"/>
            <a:ext cx="6096000" cy="3429000"/>
          </a:xfrm>
        </p:spPr>
      </p:sp>
      <p:sp>
        <p:nvSpPr>
          <p:cNvPr id="67587" name="Shape 716"/>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Coral </a:t>
            </a:r>
            <a:r>
              <a:rPr lang="de-DE" sz="1200" dirty="0" err="1">
                <a:solidFill>
                  <a:srgbClr val="000000"/>
                </a:solidFill>
              </a:rPr>
              <a:t>Detox</a:t>
            </a:r>
            <a:r>
              <a:rPr lang="de-DE" sz="1200" dirty="0">
                <a:solidFill>
                  <a:srgbClr val="000000"/>
                </a:solidFill>
              </a:rPr>
              <a:t> Plus ist eine erweiterte Version des Coral </a:t>
            </a:r>
            <a:r>
              <a:rPr lang="de-DE" sz="1200" dirty="0" err="1">
                <a:solidFill>
                  <a:srgbClr val="000000"/>
                </a:solidFill>
              </a:rPr>
              <a:t>Detox</a:t>
            </a:r>
            <a:r>
              <a:rPr lang="de-DE" sz="1200" dirty="0">
                <a:solidFill>
                  <a:srgbClr val="000000"/>
                </a:solidFill>
              </a:rPr>
              <a:t> </a:t>
            </a:r>
            <a:r>
              <a:rPr lang="de-DE" sz="1200" dirty="0" err="1" smtClean="0">
                <a:solidFill>
                  <a:srgbClr val="000000"/>
                </a:solidFill>
              </a:rPr>
              <a:t>Packss</a:t>
            </a:r>
            <a:r>
              <a:rPr lang="de-DE" sz="1200" dirty="0" smtClean="0">
                <a:solidFill>
                  <a:srgbClr val="000000"/>
                </a:solidFill>
              </a:rPr>
              <a:t> </a:t>
            </a:r>
            <a:r>
              <a:rPr lang="de-DE" sz="1200" dirty="0">
                <a:solidFill>
                  <a:srgbClr val="000000"/>
                </a:solidFill>
              </a:rPr>
              <a:t>für maximale Wirkung.</a:t>
            </a:r>
          </a:p>
          <a:p>
            <a:pPr defTabSz="914400" eaLnBrk="1" hangingPunct="1">
              <a:spcBef>
                <a:spcPct val="0"/>
              </a:spcBef>
            </a:pPr>
            <a:r>
              <a:rPr lang="de-DE" sz="1200" dirty="0">
                <a:solidFill>
                  <a:srgbClr val="000000"/>
                </a:solidFill>
              </a:rPr>
              <a:t>Um das Coral </a:t>
            </a:r>
            <a:r>
              <a:rPr lang="de-DE" sz="1200" dirty="0" err="1">
                <a:solidFill>
                  <a:srgbClr val="000000"/>
                </a:solidFill>
              </a:rPr>
              <a:t>Detox</a:t>
            </a:r>
            <a:r>
              <a:rPr lang="de-DE" sz="1200" dirty="0">
                <a:solidFill>
                  <a:srgbClr val="000000"/>
                </a:solidFill>
              </a:rPr>
              <a:t>-Programm noch besser nutzen zu können, wurde das Coral </a:t>
            </a:r>
            <a:r>
              <a:rPr lang="de-DE" sz="1200" dirty="0" err="1">
                <a:solidFill>
                  <a:srgbClr val="000000"/>
                </a:solidFill>
              </a:rPr>
              <a:t>Detox</a:t>
            </a:r>
            <a:r>
              <a:rPr lang="de-DE" sz="1200" dirty="0">
                <a:solidFill>
                  <a:srgbClr val="000000"/>
                </a:solidFill>
              </a:rPr>
              <a:t> Plus-Programm entwickelt, mit dem Sie gleichzeitig alle lebenserhaltenden Systeme des Körpers auf zellulärer Ebene beeinflussen und die Ausscheidung von Toxinen beschleunigen können.</a:t>
            </a:r>
          </a:p>
          <a:p>
            <a:pPr defTabSz="914400" eaLnBrk="1" hangingPunct="1">
              <a:spcBef>
                <a:spcPct val="0"/>
              </a:spcBef>
            </a:pPr>
            <a:r>
              <a:rPr lang="de-DE" sz="1200" dirty="0">
                <a:solidFill>
                  <a:srgbClr val="000000"/>
                </a:solidFill>
              </a:rPr>
              <a:t>Die Aufnahme des Makroelements Kalium (</a:t>
            </a:r>
            <a:r>
              <a:rPr lang="de-DE" sz="1200" dirty="0" err="1">
                <a:solidFill>
                  <a:srgbClr val="000000"/>
                </a:solidFill>
              </a:rPr>
              <a:t>PentoKan</a:t>
            </a:r>
            <a:r>
              <a:rPr lang="de-DE" sz="1200" dirty="0">
                <a:solidFill>
                  <a:srgbClr val="000000"/>
                </a:solidFill>
              </a:rPr>
              <a:t>) und konzentrierten Saft</a:t>
            </a:r>
            <a:r>
              <a:rPr lang="de-DE" sz="1200" baseline="0" dirty="0">
                <a:solidFill>
                  <a:srgbClr val="000000"/>
                </a:solidFill>
              </a:rPr>
              <a:t> aus der</a:t>
            </a:r>
            <a:r>
              <a:rPr lang="de-DE" sz="1200" dirty="0">
                <a:solidFill>
                  <a:srgbClr val="000000"/>
                </a:solidFill>
              </a:rPr>
              <a:t> Luzerne-Grases (Coral Alfalfa) in das Programm trägt dazu bei, die Stoffwechselprozesse in den Zellen zu normalisieren und günstige Bedingungen für das Leben der Darmflora zu schaffen.</a:t>
            </a:r>
            <a:endParaRPr lang="ru-RU" sz="1200" dirty="0">
              <a:solidFill>
                <a:srgbClr val="000000"/>
              </a:solidFill>
            </a:endParaRPr>
          </a:p>
        </p:txBody>
      </p:sp>
    </p:spTree>
    <p:extLst>
      <p:ext uri="{BB962C8B-B14F-4D97-AF65-F5344CB8AC3E}">
        <p14:creationId xmlns:p14="http://schemas.microsoft.com/office/powerpoint/2010/main" val="4092159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hape 735"/>
          <p:cNvSpPr>
            <a:spLocks noGrp="1" noRot="1" noChangeAspect="1" noChangeArrowheads="1" noTextEdit="1"/>
          </p:cNvSpPr>
          <p:nvPr>
            <p:ph type="sldImg"/>
          </p:nvPr>
        </p:nvSpPr>
        <p:spPr>
          <a:xfrm>
            <a:off x="381000" y="685800"/>
            <a:ext cx="6096000" cy="3429000"/>
          </a:xfrm>
        </p:spPr>
      </p:sp>
      <p:sp>
        <p:nvSpPr>
          <p:cNvPr id="68611" name="Shape 736"/>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Das </a:t>
            </a:r>
            <a:r>
              <a:rPr lang="de-DE" sz="1200" dirty="0" smtClean="0">
                <a:solidFill>
                  <a:srgbClr val="000000"/>
                </a:solidFill>
              </a:rPr>
              <a:t>Pack</a:t>
            </a:r>
            <a:r>
              <a:rPr lang="de-DE" sz="1200" baseline="0" dirty="0" smtClean="0">
                <a:solidFill>
                  <a:srgbClr val="000000"/>
                </a:solidFill>
              </a:rPr>
              <a:t> </a:t>
            </a:r>
            <a:r>
              <a:rPr lang="de-DE" sz="1200" baseline="0" dirty="0">
                <a:solidFill>
                  <a:srgbClr val="000000"/>
                </a:solidFill>
              </a:rPr>
              <a:t>enthält</a:t>
            </a:r>
            <a:r>
              <a:rPr lang="de-DE" sz="1200" dirty="0">
                <a:solidFill>
                  <a:srgbClr val="000000"/>
                </a:solidFill>
              </a:rPr>
              <a:t> 6 Produkte:</a:t>
            </a:r>
          </a:p>
          <a:p>
            <a:pPr defTabSz="914400" eaLnBrk="1" hangingPunct="1">
              <a:spcBef>
                <a:spcPct val="0"/>
              </a:spcBef>
            </a:pPr>
            <a:r>
              <a:rPr lang="de-DE" sz="1200" dirty="0" err="1">
                <a:solidFill>
                  <a:srgbClr val="000000"/>
                </a:solidFill>
              </a:rPr>
              <a:t>Assimilator</a:t>
            </a:r>
            <a:r>
              <a:rPr lang="de-DE" sz="1200" dirty="0">
                <a:solidFill>
                  <a:srgbClr val="000000"/>
                </a:solidFill>
              </a:rPr>
              <a:t> (90 Kapseln);</a:t>
            </a:r>
          </a:p>
          <a:p>
            <a:pPr defTabSz="914400" eaLnBrk="1" hangingPunct="1">
              <a:spcBef>
                <a:spcPct val="0"/>
              </a:spcBef>
            </a:pPr>
            <a:r>
              <a:rPr lang="de-DE" sz="1200" dirty="0">
                <a:solidFill>
                  <a:srgbClr val="000000"/>
                </a:solidFill>
              </a:rPr>
              <a:t>H-500 (60 Kapseln);</a:t>
            </a:r>
          </a:p>
          <a:p>
            <a:pPr defTabSz="914400" eaLnBrk="1" hangingPunct="1">
              <a:spcBef>
                <a:spcPct val="0"/>
              </a:spcBef>
            </a:pPr>
            <a:r>
              <a:rPr lang="de-DE" sz="1200" dirty="0">
                <a:solidFill>
                  <a:srgbClr val="000000"/>
                </a:solidFill>
              </a:rPr>
              <a:t>Coral</a:t>
            </a:r>
            <a:r>
              <a:rPr lang="de-DE" sz="1200" baseline="0" dirty="0">
                <a:solidFill>
                  <a:srgbClr val="000000"/>
                </a:solidFill>
              </a:rPr>
              <a:t>-M</a:t>
            </a:r>
            <a:r>
              <a:rPr lang="de-DE" sz="1200" dirty="0">
                <a:solidFill>
                  <a:srgbClr val="000000"/>
                </a:solidFill>
              </a:rPr>
              <a:t>ine (30 Beutel);</a:t>
            </a:r>
          </a:p>
          <a:p>
            <a:pPr defTabSz="914400" eaLnBrk="1" hangingPunct="1">
              <a:spcBef>
                <a:spcPct val="0"/>
              </a:spcBef>
            </a:pPr>
            <a:r>
              <a:rPr lang="de-DE" sz="1200" dirty="0">
                <a:solidFill>
                  <a:srgbClr val="000000"/>
                </a:solidFill>
              </a:rPr>
              <a:t>Coral</a:t>
            </a:r>
            <a:r>
              <a:rPr lang="de-DE" sz="1200" baseline="0" dirty="0">
                <a:solidFill>
                  <a:srgbClr val="000000"/>
                </a:solidFill>
              </a:rPr>
              <a:t> </a:t>
            </a:r>
            <a:r>
              <a:rPr lang="de-DE" sz="1200" dirty="0" err="1">
                <a:solidFill>
                  <a:srgbClr val="000000"/>
                </a:solidFill>
              </a:rPr>
              <a:t>lecithin</a:t>
            </a:r>
            <a:r>
              <a:rPr lang="de-DE" sz="1200" dirty="0">
                <a:solidFill>
                  <a:srgbClr val="000000"/>
                </a:solidFill>
              </a:rPr>
              <a:t> (120 Kapseln);</a:t>
            </a:r>
          </a:p>
          <a:p>
            <a:pPr defTabSz="914400" eaLnBrk="1" hangingPunct="1">
              <a:spcBef>
                <a:spcPct val="0"/>
              </a:spcBef>
            </a:pPr>
            <a:r>
              <a:rPr lang="de-DE" sz="1200" dirty="0" err="1">
                <a:solidFill>
                  <a:srgbClr val="000000"/>
                </a:solidFill>
              </a:rPr>
              <a:t>PentoKan</a:t>
            </a:r>
            <a:r>
              <a:rPr lang="de-DE" sz="1200" dirty="0">
                <a:solidFill>
                  <a:srgbClr val="000000"/>
                </a:solidFill>
              </a:rPr>
              <a:t> (2 Packungen mit 20 Brausetabletten);</a:t>
            </a:r>
          </a:p>
          <a:p>
            <a:pPr defTabSz="914400" eaLnBrk="1" hangingPunct="1">
              <a:spcBef>
                <a:spcPct val="0"/>
              </a:spcBef>
            </a:pPr>
            <a:r>
              <a:rPr lang="de-DE" sz="1200" dirty="0">
                <a:solidFill>
                  <a:srgbClr val="000000"/>
                </a:solidFill>
              </a:rPr>
              <a:t>Coral Alfalfa (120 Kapseln).</a:t>
            </a:r>
            <a:endParaRPr lang="ru-RU" sz="1200" dirty="0">
              <a:solidFill>
                <a:srgbClr val="000000"/>
              </a:solidFill>
            </a:endParaRPr>
          </a:p>
        </p:txBody>
      </p:sp>
    </p:spTree>
    <p:extLst>
      <p:ext uri="{BB962C8B-B14F-4D97-AF65-F5344CB8AC3E}">
        <p14:creationId xmlns:p14="http://schemas.microsoft.com/office/powerpoint/2010/main" val="534793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hape 743"/>
          <p:cNvSpPr>
            <a:spLocks noGrp="1" noRot="1" noChangeAspect="1" noChangeArrowheads="1" noTextEdit="1"/>
          </p:cNvSpPr>
          <p:nvPr>
            <p:ph type="sldImg"/>
          </p:nvPr>
        </p:nvSpPr>
        <p:spPr>
          <a:xfrm>
            <a:off x="381000" y="685800"/>
            <a:ext cx="6096000" cy="3429000"/>
          </a:xfrm>
        </p:spPr>
      </p:sp>
      <p:sp>
        <p:nvSpPr>
          <p:cNvPr id="69635" name="Shape 744"/>
          <p:cNvSpPr>
            <a:spLocks noGrp="1" noChangeArrowheads="1"/>
          </p:cNvSpPr>
          <p:nvPr>
            <p:ph type="body" sz="quarter" idx="1"/>
          </p:nvPr>
        </p:nvSpPr>
        <p:spPr>
          <a:noFill/>
          <a:ln/>
        </p:spPr>
        <p:txBody>
          <a:bodyPr/>
          <a:lstStyle/>
          <a:p>
            <a:pPr defTabSz="914400" eaLnBrk="1" hangingPunct="1">
              <a:spcBef>
                <a:spcPct val="0"/>
              </a:spcBef>
            </a:pPr>
            <a:r>
              <a:rPr lang="de-DE" sz="1200" dirty="0" err="1">
                <a:solidFill>
                  <a:srgbClr val="000000"/>
                </a:solidFill>
              </a:rPr>
              <a:t>PentoKan</a:t>
            </a:r>
            <a:r>
              <a:rPr lang="de-DE" sz="1200" dirty="0">
                <a:solidFill>
                  <a:srgbClr val="000000"/>
                </a:solidFill>
              </a:rPr>
              <a:t> ist eine Quelle für Kalium-Makronährstoffe - ein unverzichtbares Element</a:t>
            </a:r>
            <a:r>
              <a:rPr lang="de-DE" sz="1200" baseline="0" dirty="0">
                <a:solidFill>
                  <a:srgbClr val="000000"/>
                </a:solidFill>
              </a:rPr>
              <a:t> für</a:t>
            </a:r>
            <a:r>
              <a:rPr lang="de-DE" sz="1200" dirty="0">
                <a:solidFill>
                  <a:srgbClr val="000000"/>
                </a:solidFill>
              </a:rPr>
              <a:t> den intrazellulären Stoffwechsel. Kalium reguliert den Mechanismus der Nährstoffaufnahme und -ausscheidung von Toxine aus der Zelle.</a:t>
            </a:r>
          </a:p>
          <a:p>
            <a:pPr defTabSz="914400" eaLnBrk="1" hangingPunct="1">
              <a:spcBef>
                <a:spcPct val="0"/>
              </a:spcBef>
            </a:pPr>
            <a:r>
              <a:rPr lang="de-DE" sz="1200" dirty="0">
                <a:solidFill>
                  <a:srgbClr val="000000"/>
                </a:solidFill>
              </a:rPr>
              <a:t>Seit Jahrtausenden sind kaliumreiche pflanzliche Vollwertnahrungsmittel die Grundlage für die Ernährung der Menschen. Die Entwicklung der Ernährung (Mangel an pflanzlichen Nahrungsmitteln in der Ernährung) hat zu einem Kaliummangel geführt. Darüber hinaus wird diese Makrozelle vom Körper schnell verbraucht. Besonders unter Stress, mit aktiver körperlicher Anstrengung und geistiger Arbeit.</a:t>
            </a:r>
            <a:endParaRPr lang="ru-RU" sz="1200" dirty="0">
              <a:solidFill>
                <a:srgbClr val="000000"/>
              </a:solidFill>
            </a:endParaRPr>
          </a:p>
          <a:p>
            <a:pPr defTabSz="914400" eaLnBrk="1" hangingPunct="1">
              <a:spcBef>
                <a:spcPct val="0"/>
              </a:spcBef>
            </a:pPr>
            <a:r>
              <a:rPr lang="de-DE" sz="1200" dirty="0" err="1">
                <a:solidFill>
                  <a:srgbClr val="000000"/>
                </a:solidFill>
              </a:rPr>
              <a:t>PentoKan</a:t>
            </a:r>
            <a:r>
              <a:rPr lang="de-DE" sz="1200" dirty="0">
                <a:solidFill>
                  <a:srgbClr val="000000"/>
                </a:solidFill>
              </a:rPr>
              <a:t> hält eine konstante Kaliumkonzentration in der Zelle aufrecht. Dies ist der Schlüssel für ein gesundes Funktionieren der Zelle und des gesamten Körpers.</a:t>
            </a:r>
          </a:p>
          <a:p>
            <a:pPr defTabSz="914400" eaLnBrk="1" hangingPunct="1">
              <a:spcBef>
                <a:spcPct val="0"/>
              </a:spcBef>
            </a:pPr>
            <a:endParaRPr lang="de-DE" sz="1200" dirty="0">
              <a:solidFill>
                <a:srgbClr val="000000"/>
              </a:solidFill>
            </a:endParaRPr>
          </a:p>
          <a:p>
            <a:pPr defTabSz="914400" eaLnBrk="1" hangingPunct="1">
              <a:spcBef>
                <a:spcPct val="0"/>
              </a:spcBef>
            </a:pPr>
            <a:r>
              <a:rPr lang="de-DE" sz="1200" dirty="0">
                <a:solidFill>
                  <a:srgbClr val="000000"/>
                </a:solidFill>
              </a:rPr>
              <a:t>Jede </a:t>
            </a:r>
            <a:r>
              <a:rPr lang="de-DE" sz="1200" dirty="0" err="1">
                <a:solidFill>
                  <a:srgbClr val="000000"/>
                </a:solidFill>
              </a:rPr>
              <a:t>PentoKan</a:t>
            </a:r>
            <a:r>
              <a:rPr lang="de-DE" sz="1200" dirty="0">
                <a:solidFill>
                  <a:srgbClr val="000000"/>
                </a:solidFill>
              </a:rPr>
              <a:t>-Tablette enthält 420 mg Kalium, Vitamin C und Ribose. Lösliche Brausetabletten bieten eine hohe Bioverfügbarkeit von Kalium. Der Komplex mit Ribose und Vitamin C schafft die Voraussetzungen für eine schnelle Wiederherstellung der Energieressourcen und den Erhalt der vollen Lebensfähigkeit der Zelle auch unter oxidativen Stressbedingungen.</a:t>
            </a:r>
            <a:endParaRPr lang="ru-RU" sz="1200" dirty="0">
              <a:solidFill>
                <a:srgbClr val="000000"/>
              </a:solidFill>
            </a:endParaRPr>
          </a:p>
        </p:txBody>
      </p:sp>
    </p:spTree>
    <p:extLst>
      <p:ext uri="{BB962C8B-B14F-4D97-AF65-F5344CB8AC3E}">
        <p14:creationId xmlns:p14="http://schemas.microsoft.com/office/powerpoint/2010/main" val="3272443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hape 751"/>
          <p:cNvSpPr>
            <a:spLocks noGrp="1" noRot="1" noChangeAspect="1" noChangeArrowheads="1" noTextEdit="1"/>
          </p:cNvSpPr>
          <p:nvPr>
            <p:ph type="sldImg"/>
          </p:nvPr>
        </p:nvSpPr>
        <p:spPr>
          <a:xfrm>
            <a:off x="381000" y="685800"/>
            <a:ext cx="6096000" cy="3429000"/>
          </a:xfrm>
        </p:spPr>
      </p:sp>
      <p:sp>
        <p:nvSpPr>
          <p:cNvPr id="70659" name="Shape 752"/>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Alfalfa-Koralle besteht</a:t>
            </a:r>
            <a:r>
              <a:rPr lang="de-DE" sz="1200" baseline="0" dirty="0">
                <a:solidFill>
                  <a:srgbClr val="000000"/>
                </a:solidFill>
              </a:rPr>
              <a:t> aus</a:t>
            </a:r>
            <a:r>
              <a:rPr lang="de-DE" sz="1200" dirty="0">
                <a:solidFill>
                  <a:srgbClr val="000000"/>
                </a:solidFill>
              </a:rPr>
              <a:t> Blattsaft und Alfalfa-Kräuterpulver. Es enthält essentielle Mineralien, Vitamine, Ballaststoffe, organische Säuren und Chlorophyll. Verbessert sanft die Nierenfunktion, hilft bei erhöhtem Cholesterin und schafft günstige Bedingungen für die Funktion der Darmflora, wodurch der Körper gereinigt wird.</a:t>
            </a:r>
            <a:endParaRPr lang="ru-RU" sz="1200" dirty="0">
              <a:solidFill>
                <a:srgbClr val="000000"/>
              </a:solidFill>
            </a:endParaRPr>
          </a:p>
        </p:txBody>
      </p:sp>
    </p:spTree>
    <p:extLst>
      <p:ext uri="{BB962C8B-B14F-4D97-AF65-F5344CB8AC3E}">
        <p14:creationId xmlns:p14="http://schemas.microsoft.com/office/powerpoint/2010/main" val="1176157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2405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hape 529"/>
          <p:cNvSpPr>
            <a:spLocks noGrp="1" noRot="1" noChangeAspect="1" noChangeArrowheads="1" noTextEdit="1"/>
          </p:cNvSpPr>
          <p:nvPr>
            <p:ph type="sldImg"/>
          </p:nvPr>
        </p:nvSpPr>
        <p:spPr>
          <a:xfrm>
            <a:off x="381000" y="685800"/>
            <a:ext cx="6096000" cy="3429000"/>
          </a:xfrm>
        </p:spPr>
      </p:sp>
      <p:sp>
        <p:nvSpPr>
          <p:cNvPr id="54275" name="Shape 530"/>
          <p:cNvSpPr>
            <a:spLocks noGrp="1" noChangeArrowheads="1"/>
          </p:cNvSpPr>
          <p:nvPr>
            <p:ph type="body" sz="quarter" idx="1"/>
          </p:nvPr>
        </p:nvSpPr>
        <p:spPr>
          <a:noFill/>
          <a:ln/>
        </p:spPr>
        <p:txBody>
          <a:bodyPr/>
          <a:lstStyle/>
          <a:p>
            <a:r>
              <a:rPr lang="de-DE" sz="2200" dirty="0">
                <a:solidFill>
                  <a:schemeClr val="tx1"/>
                </a:solidFill>
                <a:effectLst/>
                <a:latin typeface="+mj-lt"/>
                <a:ea typeface="+mj-ea"/>
                <a:cs typeface="+mj-cs"/>
                <a:sym typeface="Arial" charset="0"/>
              </a:rPr>
              <a:t>Toxine sind von Natur aus ein Gift, das von außen kommt oder sich im Körper bildet.</a:t>
            </a:r>
          </a:p>
          <a:p>
            <a:r>
              <a:rPr lang="de-DE" sz="2200" dirty="0">
                <a:solidFill>
                  <a:schemeClr val="tx1"/>
                </a:solidFill>
                <a:effectLst/>
                <a:latin typeface="+mj-lt"/>
                <a:ea typeface="+mj-ea"/>
                <a:cs typeface="+mj-cs"/>
                <a:sym typeface="Arial" charset="0"/>
              </a:rPr>
              <a:t> </a:t>
            </a:r>
          </a:p>
          <a:p>
            <a:r>
              <a:rPr lang="de-DE" sz="2200" dirty="0" err="1">
                <a:solidFill>
                  <a:schemeClr val="tx1"/>
                </a:solidFill>
                <a:effectLst/>
                <a:latin typeface="+mj-lt"/>
                <a:ea typeface="+mj-ea"/>
                <a:cs typeface="+mj-cs"/>
                <a:sym typeface="Arial" charset="0"/>
              </a:rPr>
              <a:t>Exotoxine</a:t>
            </a:r>
            <a:r>
              <a:rPr lang="de-DE" sz="2200" dirty="0">
                <a:solidFill>
                  <a:schemeClr val="tx1"/>
                </a:solidFill>
                <a:effectLst/>
                <a:latin typeface="+mj-lt"/>
                <a:ea typeface="+mj-ea"/>
                <a:cs typeface="+mj-cs"/>
                <a:sym typeface="Arial" charset="0"/>
              </a:rPr>
              <a:t> sind Schadstoffe chemischen und natürlichen Ursprungs. Sie gelangen von außen mit verschmutzter Luft, unzureichend gereinigtem Trinkwasser, schädlichen Lebensmitteln, Alkohol, Tabakrauch usw. in den Körper.</a:t>
            </a:r>
          </a:p>
          <a:p>
            <a:endParaRPr lang="de-DE" sz="2200" dirty="0">
              <a:solidFill>
                <a:schemeClr val="tx1"/>
              </a:solidFill>
              <a:effectLst/>
              <a:latin typeface="+mj-lt"/>
              <a:ea typeface="+mj-ea"/>
              <a:cs typeface="+mj-cs"/>
              <a:sym typeface="Arial" charset="0"/>
            </a:endParaRPr>
          </a:p>
          <a:p>
            <a:r>
              <a:rPr lang="de-DE" sz="2200" dirty="0">
                <a:solidFill>
                  <a:schemeClr val="tx1"/>
                </a:solidFill>
                <a:effectLst/>
                <a:latin typeface="+mj-lt"/>
                <a:ea typeface="+mj-ea"/>
                <a:cs typeface="+mj-cs"/>
                <a:sym typeface="Arial" charset="0"/>
              </a:rPr>
              <a:t>Die häufigsten Ursachen und Wege der </a:t>
            </a:r>
            <a:r>
              <a:rPr lang="de-DE" sz="2200" dirty="0" err="1">
                <a:solidFill>
                  <a:schemeClr val="tx1"/>
                </a:solidFill>
                <a:effectLst/>
                <a:latin typeface="+mj-lt"/>
                <a:ea typeface="+mj-ea"/>
                <a:cs typeface="+mj-cs"/>
                <a:sym typeface="Arial" charset="0"/>
              </a:rPr>
              <a:t>Exotoxinaufnahme</a:t>
            </a:r>
            <a:r>
              <a:rPr lang="de-DE" sz="2200" dirty="0">
                <a:solidFill>
                  <a:schemeClr val="tx1"/>
                </a:solidFill>
                <a:effectLst/>
                <a:latin typeface="+mj-lt"/>
                <a:ea typeface="+mj-ea"/>
                <a:cs typeface="+mj-cs"/>
                <a:sym typeface="Arial" charset="0"/>
              </a:rPr>
              <a:t>:</a:t>
            </a:r>
          </a:p>
          <a:p>
            <a:r>
              <a:rPr lang="de-DE" sz="2200" dirty="0">
                <a:solidFill>
                  <a:schemeClr val="tx1"/>
                </a:solidFill>
                <a:effectLst/>
                <a:latin typeface="+mj-lt"/>
                <a:ea typeface="+mj-ea"/>
                <a:cs typeface="+mj-cs"/>
                <a:sym typeface="Arial" charset="0"/>
              </a:rPr>
              <a:t>- Lebensmittelvergiftung (mikrobielle Toxine, Nitrate, Nitrite, Schwermetalle usw.);</a:t>
            </a:r>
          </a:p>
          <a:p>
            <a:r>
              <a:rPr lang="de-DE" sz="2200" dirty="0">
                <a:solidFill>
                  <a:schemeClr val="tx1"/>
                </a:solidFill>
                <a:effectLst/>
                <a:latin typeface="+mj-lt"/>
                <a:ea typeface="+mj-ea"/>
                <a:cs typeface="+mj-cs"/>
                <a:sym typeface="Arial" charset="0"/>
              </a:rPr>
              <a:t>- Einatmen von mit schädlichen Verunreinigungen gesättigter Luft (z. B. in großen Industriestädten, in gefährlichen Industrien, in ökologisch ungünstigen Regionen);</a:t>
            </a:r>
          </a:p>
          <a:p>
            <a:r>
              <a:rPr lang="de-DE" sz="2200" dirty="0">
                <a:solidFill>
                  <a:schemeClr val="tx1"/>
                </a:solidFill>
                <a:effectLst/>
                <a:latin typeface="+mj-lt"/>
                <a:ea typeface="+mj-ea"/>
                <a:cs typeface="+mj-cs"/>
                <a:sym typeface="Arial" charset="0"/>
              </a:rPr>
              <a:t>- übermäßige Einnahme von Alkohol, Drogenvergiftung (Einnahme von Arzneimitteln, die giftige Substanzen enthalten oder Einnahme von Arzneimitteln in hohen Dosierungen);</a:t>
            </a:r>
          </a:p>
          <a:p>
            <a:r>
              <a:rPr lang="de-DE" sz="2200" dirty="0">
                <a:solidFill>
                  <a:schemeClr val="tx1"/>
                </a:solidFill>
                <a:effectLst/>
                <a:latin typeface="+mj-lt"/>
                <a:ea typeface="+mj-ea"/>
                <a:cs typeface="+mj-cs"/>
                <a:sym typeface="Arial" charset="0"/>
              </a:rPr>
              <a:t>- Einatmen von Schadstoffemissionen von Haushaltschemikalien.</a:t>
            </a:r>
          </a:p>
          <a:p>
            <a:r>
              <a:rPr lang="de-DE" sz="2200" dirty="0">
                <a:solidFill>
                  <a:schemeClr val="tx1"/>
                </a:solidFill>
                <a:effectLst/>
                <a:latin typeface="+mj-lt"/>
                <a:ea typeface="+mj-ea"/>
                <a:cs typeface="+mj-cs"/>
                <a:sym typeface="Arial" charset="0"/>
              </a:rPr>
              <a:t> </a:t>
            </a:r>
          </a:p>
          <a:p>
            <a:r>
              <a:rPr lang="de-DE" sz="2200" dirty="0">
                <a:solidFill>
                  <a:schemeClr val="tx1"/>
                </a:solidFill>
                <a:effectLst/>
                <a:latin typeface="+mj-lt"/>
                <a:ea typeface="+mj-ea"/>
                <a:cs typeface="+mj-cs"/>
                <a:sym typeface="Arial" charset="0"/>
              </a:rPr>
              <a:t>Endotoxine sind schädliche Substanzen, die sich während unseres Lebens im Körper bilden. Darüber hinaus tritt die Bildung von </a:t>
            </a:r>
            <a:r>
              <a:rPr lang="de-DE" sz="2200" dirty="0" err="1">
                <a:solidFill>
                  <a:schemeClr val="tx1"/>
                </a:solidFill>
                <a:effectLst/>
                <a:latin typeface="+mj-lt"/>
                <a:ea typeface="+mj-ea"/>
                <a:cs typeface="+mj-cs"/>
                <a:sym typeface="Arial" charset="0"/>
              </a:rPr>
              <a:t>Endotoxinen</a:t>
            </a:r>
            <a:r>
              <a:rPr lang="de-DE" sz="2200" dirty="0">
                <a:solidFill>
                  <a:schemeClr val="tx1"/>
                </a:solidFill>
                <a:effectLst/>
                <a:latin typeface="+mj-lt"/>
                <a:ea typeface="+mj-ea"/>
                <a:cs typeface="+mj-cs"/>
                <a:sym typeface="Arial" charset="0"/>
              </a:rPr>
              <a:t> ständig und unmerklich auf: Tag für Tag, Minute für Minute, ohne Unterbrechungen und Pausen. All dies führt dazu, dass Endotoxine im Laufe unsres Lebens keine Zeit haben, vollständig aus dem Körper ausgeschieden zu werden und sich dann darin anzusammeln. Infolgedessen entwickeln sich viele schwerwiegende Krankheiten: Urolithiasis, Erkrankungen der Atemwege, Herz-Kreislauf- und Autoimmunerkrankungen, Fettleibigkeit.</a:t>
            </a:r>
          </a:p>
          <a:p>
            <a:r>
              <a:rPr lang="de-DE" sz="2200" dirty="0">
                <a:solidFill>
                  <a:schemeClr val="tx1"/>
                </a:solidFill>
                <a:effectLst/>
                <a:latin typeface="+mj-lt"/>
                <a:ea typeface="+mj-ea"/>
                <a:cs typeface="+mj-cs"/>
                <a:sym typeface="Arial" charset="0"/>
              </a:rPr>
              <a:t> </a:t>
            </a:r>
          </a:p>
          <a:p>
            <a:r>
              <a:rPr lang="de-DE" sz="2200" dirty="0">
                <a:solidFill>
                  <a:schemeClr val="tx1"/>
                </a:solidFill>
                <a:effectLst/>
                <a:latin typeface="+mj-lt"/>
                <a:ea typeface="+mj-ea"/>
                <a:cs typeface="+mj-cs"/>
                <a:sym typeface="Arial" charset="0"/>
              </a:rPr>
              <a:t>Besonders viele </a:t>
            </a:r>
            <a:r>
              <a:rPr lang="de-DE" sz="2200" dirty="0" err="1">
                <a:solidFill>
                  <a:schemeClr val="tx1"/>
                </a:solidFill>
                <a:effectLst/>
                <a:latin typeface="+mj-lt"/>
                <a:ea typeface="+mj-ea"/>
                <a:cs typeface="+mj-cs"/>
                <a:sym typeface="Arial" charset="0"/>
              </a:rPr>
              <a:t>Endotoxine</a:t>
            </a:r>
            <a:r>
              <a:rPr lang="de-DE" sz="2200" dirty="0">
                <a:solidFill>
                  <a:schemeClr val="tx1"/>
                </a:solidFill>
                <a:effectLst/>
                <a:latin typeface="+mj-lt"/>
                <a:ea typeface="+mj-ea"/>
                <a:cs typeface="+mj-cs"/>
                <a:sym typeface="Arial" charset="0"/>
              </a:rPr>
              <a:t> treten auf bei:</a:t>
            </a:r>
          </a:p>
          <a:p>
            <a:r>
              <a:rPr lang="de-DE" sz="2200" dirty="0">
                <a:solidFill>
                  <a:schemeClr val="tx1"/>
                </a:solidFill>
                <a:effectLst/>
                <a:latin typeface="+mj-lt"/>
                <a:ea typeface="+mj-ea"/>
                <a:cs typeface="+mj-cs"/>
                <a:sym typeface="Arial" charset="0"/>
              </a:rPr>
              <a:t>- Verletzungen des Darms;</a:t>
            </a:r>
          </a:p>
          <a:p>
            <a:r>
              <a:rPr lang="de-DE" sz="2200" dirty="0">
                <a:solidFill>
                  <a:schemeClr val="tx1"/>
                </a:solidFill>
                <a:effectLst/>
                <a:latin typeface="+mj-lt"/>
                <a:ea typeface="+mj-ea"/>
                <a:cs typeface="+mj-cs"/>
                <a:sym typeface="Arial" charset="0"/>
              </a:rPr>
              <a:t>- </a:t>
            </a:r>
            <a:r>
              <a:rPr lang="de-DE" sz="2200" dirty="0" err="1">
                <a:solidFill>
                  <a:schemeClr val="tx1"/>
                </a:solidFill>
                <a:effectLst/>
                <a:latin typeface="+mj-lt"/>
                <a:ea typeface="+mj-ea"/>
                <a:cs typeface="+mj-cs"/>
                <a:sym typeface="Arial" charset="0"/>
              </a:rPr>
              <a:t>Dysbiose</a:t>
            </a:r>
            <a:r>
              <a:rPr lang="de-DE" sz="2200" dirty="0">
                <a:solidFill>
                  <a:schemeClr val="tx1"/>
                </a:solidFill>
                <a:effectLst/>
                <a:latin typeface="+mj-lt"/>
                <a:ea typeface="+mj-ea"/>
                <a:cs typeface="+mj-cs"/>
                <a:sym typeface="Arial" charset="0"/>
              </a:rPr>
              <a:t>;</a:t>
            </a:r>
          </a:p>
          <a:p>
            <a:r>
              <a:rPr lang="de-DE" sz="2200" dirty="0">
                <a:solidFill>
                  <a:schemeClr val="tx1"/>
                </a:solidFill>
                <a:effectLst/>
                <a:latin typeface="+mj-lt"/>
                <a:ea typeface="+mj-ea"/>
                <a:cs typeface="+mj-cs"/>
                <a:sym typeface="Arial" charset="0"/>
              </a:rPr>
              <a:t>- Lebererkrankungen;</a:t>
            </a:r>
          </a:p>
          <a:p>
            <a:r>
              <a:rPr lang="de-DE" sz="2200" dirty="0">
                <a:solidFill>
                  <a:schemeClr val="tx1"/>
                </a:solidFill>
                <a:effectLst/>
                <a:latin typeface="+mj-lt"/>
                <a:ea typeface="+mj-ea"/>
                <a:cs typeface="+mj-cs"/>
                <a:sym typeface="Arial" charset="0"/>
              </a:rPr>
              <a:t>- Erkrankungen der oberen Atemwege;</a:t>
            </a:r>
          </a:p>
          <a:p>
            <a:r>
              <a:rPr lang="de-DE" sz="2200" dirty="0">
                <a:solidFill>
                  <a:schemeClr val="tx1"/>
                </a:solidFill>
                <a:effectLst/>
                <a:latin typeface="+mj-lt"/>
                <a:ea typeface="+mj-ea"/>
                <a:cs typeface="+mj-cs"/>
                <a:sym typeface="Arial" charset="0"/>
              </a:rPr>
              <a:t>- Parodontitis, Gingivitis;</a:t>
            </a:r>
          </a:p>
          <a:p>
            <a:r>
              <a:rPr lang="de-DE" sz="2200" dirty="0">
                <a:solidFill>
                  <a:schemeClr val="tx1"/>
                </a:solidFill>
                <a:effectLst/>
                <a:latin typeface="+mj-lt"/>
                <a:ea typeface="+mj-ea"/>
                <a:cs typeface="+mj-cs"/>
                <a:sym typeface="Arial" charset="0"/>
              </a:rPr>
              <a:t>- Nierenerkrankung;</a:t>
            </a:r>
          </a:p>
          <a:p>
            <a:r>
              <a:rPr lang="de-DE" sz="2200" dirty="0">
                <a:solidFill>
                  <a:schemeClr val="tx1"/>
                </a:solidFill>
                <a:effectLst/>
                <a:latin typeface="+mj-lt"/>
                <a:ea typeface="+mj-ea"/>
                <a:cs typeface="+mj-cs"/>
                <a:sym typeface="Arial" charset="0"/>
              </a:rPr>
              <a:t>- Allergien;</a:t>
            </a:r>
          </a:p>
          <a:p>
            <a:r>
              <a:rPr lang="de-DE" sz="2200" dirty="0">
                <a:solidFill>
                  <a:schemeClr val="tx1"/>
                </a:solidFill>
                <a:effectLst/>
                <a:latin typeface="+mj-lt"/>
                <a:ea typeface="+mj-ea"/>
                <a:cs typeface="+mj-cs"/>
                <a:sym typeface="Arial" charset="0"/>
              </a:rPr>
              <a:t>- Stress.</a:t>
            </a:r>
          </a:p>
          <a:p>
            <a:pPr defTabSz="914400" eaLnBrk="1" hangingPunct="1">
              <a:spcBef>
                <a:spcPct val="0"/>
              </a:spcBef>
            </a:pPr>
            <a:endParaRPr lang="ru-RU" sz="1200" dirty="0">
              <a:solidFill>
                <a:srgbClr val="000000"/>
              </a:solidFill>
            </a:endParaRPr>
          </a:p>
        </p:txBody>
      </p:sp>
    </p:spTree>
    <p:extLst>
      <p:ext uri="{BB962C8B-B14F-4D97-AF65-F5344CB8AC3E}">
        <p14:creationId xmlns:p14="http://schemas.microsoft.com/office/powerpoint/2010/main" val="1537681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hape 779"/>
          <p:cNvSpPr>
            <a:spLocks noGrp="1" noRot="1" noChangeAspect="1" noChangeArrowheads="1" noTextEdit="1"/>
          </p:cNvSpPr>
          <p:nvPr>
            <p:ph type="sldImg"/>
          </p:nvPr>
        </p:nvSpPr>
        <p:spPr>
          <a:xfrm>
            <a:off x="381000" y="685800"/>
            <a:ext cx="6096000" cy="3429000"/>
          </a:xfrm>
        </p:spPr>
      </p:sp>
      <p:sp>
        <p:nvSpPr>
          <p:cNvPr id="71683" name="Shape 780"/>
          <p:cNvSpPr>
            <a:spLocks noGrp="1" noChangeArrowheads="1"/>
          </p:cNvSpPr>
          <p:nvPr>
            <p:ph type="body" sz="quarter" idx="1"/>
          </p:nvPr>
        </p:nvSpPr>
        <p:spPr>
          <a:noFill/>
          <a:ln/>
        </p:spPr>
        <p:txBody>
          <a:bodyPr/>
          <a:lstStyle/>
          <a:p>
            <a:pPr defTabSz="914400" eaLnBrk="1" hangingPunct="1">
              <a:spcBef>
                <a:spcPct val="0"/>
              </a:spcBef>
            </a:pPr>
            <a:r>
              <a:rPr lang="de-DE" sz="1200">
                <a:solidFill>
                  <a:srgbClr val="000000"/>
                </a:solidFill>
              </a:rPr>
              <a:t>Coral Detox und Coral Detox Plus: Ein systematischer Ansatz zur Entgiftung.</a:t>
            </a:r>
            <a:endParaRPr lang="ru-RU" sz="1200" dirty="0">
              <a:solidFill>
                <a:srgbClr val="000000"/>
              </a:solidFill>
            </a:endParaRPr>
          </a:p>
        </p:txBody>
      </p:sp>
    </p:spTree>
    <p:extLst>
      <p:ext uri="{BB962C8B-B14F-4D97-AF65-F5344CB8AC3E}">
        <p14:creationId xmlns:p14="http://schemas.microsoft.com/office/powerpoint/2010/main" val="1289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hape 543"/>
          <p:cNvSpPr>
            <a:spLocks noGrp="1" noRot="1" noChangeAspect="1" noChangeArrowheads="1" noTextEdit="1"/>
          </p:cNvSpPr>
          <p:nvPr>
            <p:ph type="sldImg"/>
          </p:nvPr>
        </p:nvSpPr>
        <p:spPr>
          <a:xfrm>
            <a:off x="381000" y="685800"/>
            <a:ext cx="6096000" cy="3429000"/>
          </a:xfrm>
        </p:spPr>
      </p:sp>
      <p:sp>
        <p:nvSpPr>
          <p:cNvPr id="55299" name="Shape 544"/>
          <p:cNvSpPr>
            <a:spLocks noGrp="1" noChangeArrowheads="1"/>
          </p:cNvSpPr>
          <p:nvPr>
            <p:ph type="body" sz="quarter" idx="1"/>
          </p:nvPr>
        </p:nvSpPr>
        <p:spPr>
          <a:noFill/>
          <a:ln/>
        </p:spPr>
        <p:txBody>
          <a:bodyPr/>
          <a:lstStyle/>
          <a:p>
            <a:r>
              <a:rPr lang="de-DE" sz="2200" dirty="0">
                <a:solidFill>
                  <a:schemeClr val="tx1"/>
                </a:solidFill>
                <a:effectLst/>
                <a:latin typeface="+mj-lt"/>
                <a:ea typeface="+mj-ea"/>
                <a:cs typeface="+mj-cs"/>
                <a:sym typeface="Arial" charset="0"/>
              </a:rPr>
              <a:t>80% der Toxine sind wasserlöslich und 20% sind fettlöslich.</a:t>
            </a:r>
          </a:p>
          <a:p>
            <a:r>
              <a:rPr lang="de-DE" sz="2200" dirty="0">
                <a:solidFill>
                  <a:schemeClr val="tx1"/>
                </a:solidFill>
                <a:effectLst/>
                <a:latin typeface="+mj-lt"/>
                <a:ea typeface="+mj-ea"/>
                <a:cs typeface="+mj-cs"/>
                <a:sym typeface="Arial" charset="0"/>
              </a:rPr>
              <a:t>Bei der Ausscheidung der wasserlöslichen Toxine aus dem Körper sind vor allem die Nieren beteiligt.</a:t>
            </a:r>
          </a:p>
          <a:p>
            <a:r>
              <a:rPr lang="de-DE" sz="2200" dirty="0">
                <a:solidFill>
                  <a:schemeClr val="tx1"/>
                </a:solidFill>
                <a:effectLst/>
                <a:latin typeface="+mj-lt"/>
                <a:ea typeface="+mj-ea"/>
                <a:cs typeface="+mj-cs"/>
                <a:sym typeface="Arial" charset="0"/>
              </a:rPr>
              <a:t>Fettlösliche Toxine werden hauptsächlich über die Leber, das </a:t>
            </a:r>
            <a:r>
              <a:rPr lang="de-DE" sz="2200" dirty="0" err="1">
                <a:solidFill>
                  <a:schemeClr val="tx1"/>
                </a:solidFill>
                <a:effectLst/>
                <a:latin typeface="+mj-lt"/>
                <a:ea typeface="+mj-ea"/>
                <a:cs typeface="+mj-cs"/>
                <a:sym typeface="Arial" charset="0"/>
              </a:rPr>
              <a:t>Gallensekretsorgan</a:t>
            </a:r>
            <a:r>
              <a:rPr lang="de-DE" sz="2200" dirty="0">
                <a:solidFill>
                  <a:schemeClr val="tx1"/>
                </a:solidFill>
                <a:effectLst/>
                <a:latin typeface="+mj-lt"/>
                <a:ea typeface="+mj-ea"/>
                <a:cs typeface="+mj-cs"/>
                <a:sym typeface="Arial" charset="0"/>
              </a:rPr>
              <a:t> aus dem Körper ausgeschieden.</a:t>
            </a:r>
            <a:endParaRPr lang="ru-RU" sz="1200" dirty="0">
              <a:solidFill>
                <a:srgbClr val="000000"/>
              </a:solidFill>
            </a:endParaRPr>
          </a:p>
        </p:txBody>
      </p:sp>
    </p:spTree>
    <p:extLst>
      <p:ext uri="{BB962C8B-B14F-4D97-AF65-F5344CB8AC3E}">
        <p14:creationId xmlns:p14="http://schemas.microsoft.com/office/powerpoint/2010/main" val="20007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550"/>
          <p:cNvSpPr>
            <a:spLocks noGrp="1" noRot="1" noChangeAspect="1" noChangeArrowheads="1" noTextEdit="1"/>
          </p:cNvSpPr>
          <p:nvPr>
            <p:ph type="sldImg"/>
          </p:nvPr>
        </p:nvSpPr>
        <p:spPr>
          <a:xfrm>
            <a:off x="381000" y="685800"/>
            <a:ext cx="6096000" cy="3429000"/>
          </a:xfrm>
        </p:spPr>
      </p:sp>
      <p:sp>
        <p:nvSpPr>
          <p:cNvPr id="56323" name="Shape 551"/>
          <p:cNvSpPr>
            <a:spLocks noGrp="1" noChangeArrowheads="1"/>
          </p:cNvSpPr>
          <p:nvPr>
            <p:ph type="body" sz="quarter" idx="1"/>
          </p:nvPr>
        </p:nvSpPr>
        <p:spPr>
          <a:noFill/>
          <a:ln/>
        </p:spPr>
        <p:txBody>
          <a:bodyPr/>
          <a:lstStyle/>
          <a:p>
            <a:r>
              <a:rPr lang="de-DE" sz="2200" dirty="0">
                <a:solidFill>
                  <a:schemeClr val="tx1"/>
                </a:solidFill>
                <a:effectLst/>
                <a:latin typeface="+mj-lt"/>
                <a:ea typeface="+mj-ea"/>
                <a:cs typeface="+mj-cs"/>
                <a:sym typeface="Arial" charset="0"/>
              </a:rPr>
              <a:t>Wenn die Hauptorgane des Ausscheidungssystems (Nieren und Leber) die Beseitigung der Toxinen nicht bewältigen können, breiten sie sich im ganzen Körper aus und wirken sich negativ aus auf:</a:t>
            </a:r>
            <a:r>
              <a:rPr lang="ru-RU" sz="2200" baseline="0" dirty="0">
                <a:solidFill>
                  <a:schemeClr val="tx1"/>
                </a:solidFill>
                <a:effectLst/>
                <a:latin typeface="+mj-lt"/>
                <a:ea typeface="+mj-ea"/>
                <a:cs typeface="+mj-cs"/>
                <a:sym typeface="Arial" charset="0"/>
              </a:rPr>
              <a:t> </a:t>
            </a:r>
            <a:endParaRPr lang="de-DE" sz="2200" baseline="0" dirty="0">
              <a:solidFill>
                <a:schemeClr val="tx1"/>
              </a:solidFill>
              <a:effectLst/>
              <a:latin typeface="+mj-lt"/>
              <a:ea typeface="+mj-ea"/>
              <a:cs typeface="+mj-cs"/>
              <a:sym typeface="Arial" charset="0"/>
            </a:endParaRPr>
          </a:p>
          <a:p>
            <a:r>
              <a:rPr lang="de-DE" sz="2200" dirty="0">
                <a:solidFill>
                  <a:schemeClr val="tx1"/>
                </a:solidFill>
                <a:effectLst/>
                <a:latin typeface="+mj-lt"/>
                <a:ea typeface="+mj-ea"/>
                <a:cs typeface="+mj-cs"/>
                <a:sym typeface="Arial" charset="0"/>
              </a:rPr>
              <a:t>Ohren, Rachen, Nase, Luftröhre, Bronchien, Lunge (Ergebnis: - HNO-Erkrankungen, Asthma, Allergien);</a:t>
            </a:r>
          </a:p>
          <a:p>
            <a:endParaRPr lang="de-DE" sz="2200" dirty="0">
              <a:solidFill>
                <a:schemeClr val="tx1"/>
              </a:solidFill>
              <a:effectLst/>
              <a:latin typeface="+mj-lt"/>
              <a:ea typeface="+mj-ea"/>
              <a:cs typeface="+mj-cs"/>
              <a:sym typeface="Arial" charset="0"/>
            </a:endParaRPr>
          </a:p>
          <a:p>
            <a:r>
              <a:rPr lang="de-DE" sz="2200" dirty="0">
                <a:solidFill>
                  <a:schemeClr val="tx1"/>
                </a:solidFill>
                <a:effectLst/>
                <a:latin typeface="+mj-lt"/>
                <a:ea typeface="+mj-ea"/>
                <a:cs typeface="+mj-cs"/>
                <a:sym typeface="Arial" charset="0"/>
              </a:rPr>
              <a:t>Haut, Haare, Nägel (das Ergebnis sind Hautkrankheiten, Allergien, geschädigtes sprödes Haar und Nägel);</a:t>
            </a:r>
          </a:p>
          <a:p>
            <a:endParaRPr lang="de-DE" sz="2200" dirty="0">
              <a:solidFill>
                <a:schemeClr val="tx1"/>
              </a:solidFill>
              <a:effectLst/>
              <a:latin typeface="+mj-lt"/>
              <a:ea typeface="+mj-ea"/>
              <a:cs typeface="+mj-cs"/>
              <a:sym typeface="Arial" charset="0"/>
            </a:endParaRPr>
          </a:p>
          <a:p>
            <a:r>
              <a:rPr lang="de-DE" sz="2200" dirty="0">
                <a:solidFill>
                  <a:schemeClr val="tx1"/>
                </a:solidFill>
                <a:effectLst/>
                <a:latin typeface="+mj-lt"/>
                <a:ea typeface="+mj-ea"/>
                <a:cs typeface="+mj-cs"/>
                <a:sym typeface="Arial" charset="0"/>
              </a:rPr>
              <a:t>Knochen, Muskeln, Bänder (das Ergebnis ist die Ablagerung von Salzen, Arthritis, Arthrose).</a:t>
            </a:r>
          </a:p>
          <a:p>
            <a:pPr defTabSz="914400" eaLnBrk="1" hangingPunct="1">
              <a:spcBef>
                <a:spcPct val="0"/>
              </a:spcBef>
            </a:pPr>
            <a:endParaRPr lang="ru-RU" sz="1200" dirty="0">
              <a:solidFill>
                <a:srgbClr val="000000"/>
              </a:solidFill>
            </a:endParaRPr>
          </a:p>
        </p:txBody>
      </p:sp>
    </p:spTree>
    <p:extLst>
      <p:ext uri="{BB962C8B-B14F-4D97-AF65-F5344CB8AC3E}">
        <p14:creationId xmlns:p14="http://schemas.microsoft.com/office/powerpoint/2010/main" val="55189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hape 561"/>
          <p:cNvSpPr>
            <a:spLocks noGrp="1" noRot="1" noChangeAspect="1" noChangeArrowheads="1" noTextEdit="1"/>
          </p:cNvSpPr>
          <p:nvPr>
            <p:ph type="sldImg"/>
          </p:nvPr>
        </p:nvSpPr>
        <p:spPr>
          <a:xfrm>
            <a:off x="381000" y="685800"/>
            <a:ext cx="6096000" cy="3429000"/>
          </a:xfrm>
        </p:spPr>
      </p:sp>
      <p:sp>
        <p:nvSpPr>
          <p:cNvPr id="57347" name="Shape 562"/>
          <p:cNvSpPr>
            <a:spLocks noGrp="1" noChangeArrowheads="1"/>
          </p:cNvSpPr>
          <p:nvPr>
            <p:ph type="body" sz="quarter" idx="1"/>
          </p:nvPr>
        </p:nvSpPr>
        <p:spPr>
          <a:noFill/>
          <a:ln/>
        </p:spPr>
        <p:txBody>
          <a:bodyPr/>
          <a:lstStyle/>
          <a:p>
            <a:r>
              <a:rPr lang="de-DE" sz="2200" dirty="0">
                <a:solidFill>
                  <a:schemeClr val="tx1"/>
                </a:solidFill>
                <a:effectLst/>
                <a:latin typeface="+mj-lt"/>
                <a:ea typeface="+mj-ea"/>
                <a:cs typeface="+mj-cs"/>
                <a:sym typeface="Arial" charset="0"/>
              </a:rPr>
              <a:t>Warum passiert das?</a:t>
            </a:r>
          </a:p>
          <a:p>
            <a:endParaRPr lang="de-DE" sz="2200" dirty="0">
              <a:solidFill>
                <a:schemeClr val="tx1"/>
              </a:solidFill>
              <a:effectLst/>
              <a:latin typeface="+mj-lt"/>
              <a:ea typeface="+mj-ea"/>
              <a:cs typeface="+mj-cs"/>
              <a:sym typeface="Arial" charset="0"/>
            </a:endParaRPr>
          </a:p>
          <a:p>
            <a:r>
              <a:rPr lang="de-DE" sz="2200" dirty="0">
                <a:solidFill>
                  <a:schemeClr val="tx1"/>
                </a:solidFill>
                <a:effectLst/>
                <a:latin typeface="+mj-lt"/>
                <a:ea typeface="+mj-ea"/>
                <a:cs typeface="+mj-cs"/>
                <a:sym typeface="Arial" charset="0"/>
              </a:rPr>
              <a:t>Erstens, werden fettlösliche Toxine am häufigsten bei Fehlfunktionen der Organe des Ausscheidungssystems gebildet:</a:t>
            </a:r>
          </a:p>
          <a:p>
            <a:r>
              <a:rPr lang="de-DE" sz="2200" dirty="0">
                <a:solidFill>
                  <a:schemeClr val="tx1"/>
                </a:solidFill>
                <a:effectLst/>
                <a:latin typeface="+mj-lt"/>
                <a:ea typeface="+mj-ea"/>
                <a:cs typeface="+mj-cs"/>
                <a:sym typeface="Arial" charset="0"/>
              </a:rPr>
              <a:t>- Leberfunktionsstörungen verletzen die natürliche Ausscheidung von fettlöslichen Toxinen aus dem Körper;</a:t>
            </a:r>
          </a:p>
          <a:p>
            <a:r>
              <a:rPr lang="de-DE" sz="2200" dirty="0">
                <a:solidFill>
                  <a:schemeClr val="tx1"/>
                </a:solidFill>
                <a:effectLst/>
                <a:latin typeface="+mj-lt"/>
                <a:ea typeface="+mj-ea"/>
                <a:cs typeface="+mj-cs"/>
                <a:sym typeface="Arial" charset="0"/>
              </a:rPr>
              <a:t>- Eine Fehlfunktion der Nieren führt dazu, dass wasserlösliche Toxine im Körper stagnieren.</a:t>
            </a:r>
          </a:p>
          <a:p>
            <a:r>
              <a:rPr lang="de-DE" sz="2200" dirty="0">
                <a:solidFill>
                  <a:schemeClr val="tx1"/>
                </a:solidFill>
                <a:effectLst/>
                <a:latin typeface="+mj-lt"/>
                <a:ea typeface="+mj-ea"/>
                <a:cs typeface="+mj-cs"/>
                <a:sym typeface="Arial" charset="0"/>
              </a:rPr>
              <a:t> </a:t>
            </a:r>
          </a:p>
          <a:p>
            <a:r>
              <a:rPr lang="de-DE" sz="2200" dirty="0">
                <a:solidFill>
                  <a:schemeClr val="tx1"/>
                </a:solidFill>
                <a:effectLst/>
                <a:latin typeface="+mj-lt"/>
                <a:ea typeface="+mj-ea"/>
                <a:cs typeface="+mj-cs"/>
                <a:sym typeface="Arial" charset="0"/>
              </a:rPr>
              <a:t>Zweitens, beeinflussen verschiedene Umweltfaktoren die Bildung von Toxinen im Körper.</a:t>
            </a:r>
          </a:p>
          <a:p>
            <a:r>
              <a:rPr lang="de-DE" sz="2200" dirty="0">
                <a:solidFill>
                  <a:schemeClr val="tx1"/>
                </a:solidFill>
                <a:effectLst/>
                <a:latin typeface="+mj-lt"/>
                <a:ea typeface="+mj-ea"/>
                <a:cs typeface="+mj-cs"/>
                <a:sym typeface="Arial" charset="0"/>
              </a:rPr>
              <a:t> </a:t>
            </a:r>
          </a:p>
          <a:p>
            <a:r>
              <a:rPr lang="de-DE" sz="2200" dirty="0">
                <a:solidFill>
                  <a:schemeClr val="tx1"/>
                </a:solidFill>
                <a:effectLst/>
                <a:latin typeface="+mj-lt"/>
                <a:ea typeface="+mj-ea"/>
                <a:cs typeface="+mj-cs"/>
                <a:sym typeface="Arial" charset="0"/>
              </a:rPr>
              <a:t>Drittens, kann ein unzureichender Trinkwasserverbrauch zur Anreicherung von Giftstoffen im Körper führen! Es ist das regelmäßige Trinkregime, das die Bedingungen für die Auflösung und Beseitigung von Toxinen mit Urin und Schweiß schafft.</a:t>
            </a:r>
          </a:p>
          <a:p>
            <a:r>
              <a:rPr lang="de-DE" sz="2200" dirty="0">
                <a:solidFill>
                  <a:schemeClr val="tx1"/>
                </a:solidFill>
                <a:effectLst/>
                <a:latin typeface="+mj-lt"/>
                <a:ea typeface="+mj-ea"/>
                <a:cs typeface="+mj-cs"/>
                <a:sym typeface="Arial" charset="0"/>
              </a:rPr>
              <a:t> </a:t>
            </a:r>
          </a:p>
          <a:p>
            <a:r>
              <a:rPr lang="de-DE" sz="2200" dirty="0">
                <a:solidFill>
                  <a:schemeClr val="tx1"/>
                </a:solidFill>
                <a:effectLst/>
                <a:latin typeface="+mj-lt"/>
                <a:ea typeface="+mj-ea"/>
                <a:cs typeface="+mj-cs"/>
                <a:sym typeface="Arial" charset="0"/>
              </a:rPr>
              <a:t>Fazit: Wir müssen dem Körper helfen - optimale Bedingungen für eine maximale Ausscheidung von Toxinen schaffen.</a:t>
            </a:r>
            <a:endParaRPr lang="ru-RU" sz="1200" dirty="0">
              <a:solidFill>
                <a:srgbClr val="000000"/>
              </a:solidFill>
            </a:endParaRPr>
          </a:p>
        </p:txBody>
      </p:sp>
    </p:spTree>
    <p:extLst>
      <p:ext uri="{BB962C8B-B14F-4D97-AF65-F5344CB8AC3E}">
        <p14:creationId xmlns:p14="http://schemas.microsoft.com/office/powerpoint/2010/main" val="1598834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hape 603"/>
          <p:cNvSpPr>
            <a:spLocks noGrp="1" noRot="1" noChangeAspect="1" noChangeArrowheads="1" noTextEdit="1"/>
          </p:cNvSpPr>
          <p:nvPr>
            <p:ph type="sldImg"/>
          </p:nvPr>
        </p:nvSpPr>
        <p:spPr>
          <a:xfrm>
            <a:off x="381000" y="685800"/>
            <a:ext cx="6096000" cy="3429000"/>
          </a:xfrm>
        </p:spPr>
      </p:sp>
      <p:sp>
        <p:nvSpPr>
          <p:cNvPr id="58371" name="Shape 604"/>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Äußerlich fühlt ein gesunder Mensch nur allgemeine Müdigkeit. Dies ist ein Symptom für den Beginn einer Vergiftung des Körpers (Schlafstörung, Stimmungsschwankungen, Kopfschmerzen, Müdigkeit, Reizbarkeit).</a:t>
            </a:r>
          </a:p>
          <a:p>
            <a:pPr defTabSz="914400" eaLnBrk="1" hangingPunct="1">
              <a:spcBef>
                <a:spcPct val="0"/>
              </a:spcBef>
            </a:pPr>
            <a:r>
              <a:rPr lang="de-DE" sz="1200" dirty="0">
                <a:solidFill>
                  <a:srgbClr val="000000"/>
                </a:solidFill>
              </a:rPr>
              <a:t>Es gibt Gelenkschmerzen und Muskelschmerzen, die durch Schmerzmittel nicht gelindert werden.</a:t>
            </a:r>
          </a:p>
          <a:p>
            <a:pPr defTabSz="914400" eaLnBrk="1" hangingPunct="1">
              <a:spcBef>
                <a:spcPct val="0"/>
              </a:spcBef>
            </a:pPr>
            <a:r>
              <a:rPr lang="de-DE" sz="1200" dirty="0">
                <a:solidFill>
                  <a:srgbClr val="000000"/>
                </a:solidFill>
              </a:rPr>
              <a:t>Husten, Tränenfluss, chronisch laufende Nase, Hautausschläge (Psoriasis, Ekzeme, Urtikaria), Juckreiz.</a:t>
            </a:r>
          </a:p>
          <a:p>
            <a:pPr defTabSz="914400" eaLnBrk="1" hangingPunct="1">
              <a:spcBef>
                <a:spcPct val="0"/>
              </a:spcBef>
            </a:pPr>
            <a:r>
              <a:rPr lang="de-DE" sz="1200" dirty="0" err="1">
                <a:solidFill>
                  <a:srgbClr val="000000"/>
                </a:solidFill>
              </a:rPr>
              <a:t>Urolithiasis</a:t>
            </a:r>
            <a:r>
              <a:rPr lang="de-DE" sz="1200" dirty="0">
                <a:solidFill>
                  <a:srgbClr val="000000"/>
                </a:solidFill>
              </a:rPr>
              <a:t> und </a:t>
            </a:r>
            <a:r>
              <a:rPr lang="de-DE" sz="1200" dirty="0" err="1">
                <a:solidFill>
                  <a:srgbClr val="000000"/>
                </a:solidFill>
              </a:rPr>
              <a:t>Cholelithiasis</a:t>
            </a:r>
            <a:r>
              <a:rPr lang="de-DE" sz="1200" dirty="0">
                <a:solidFill>
                  <a:srgbClr val="000000"/>
                </a:solidFill>
              </a:rPr>
              <a:t>, Myom, Adenom, Zyste, Papillom, Polyp, </a:t>
            </a:r>
            <a:r>
              <a:rPr lang="de-DE" sz="1200" dirty="0" err="1">
                <a:solidFill>
                  <a:srgbClr val="000000"/>
                </a:solidFill>
              </a:rPr>
              <a:t>Thrombophlebitis</a:t>
            </a:r>
            <a:r>
              <a:rPr lang="de-DE" sz="1200" dirty="0">
                <a:solidFill>
                  <a:srgbClr val="000000"/>
                </a:solidFill>
              </a:rPr>
              <a:t> treten auf.</a:t>
            </a:r>
          </a:p>
          <a:p>
            <a:pPr defTabSz="914400" eaLnBrk="1" hangingPunct="1">
              <a:spcBef>
                <a:spcPct val="0"/>
              </a:spcBef>
            </a:pPr>
            <a:r>
              <a:rPr lang="de-DE" sz="1200" dirty="0">
                <a:solidFill>
                  <a:srgbClr val="000000"/>
                </a:solidFill>
              </a:rPr>
              <a:t>Es treten Krankheiten auf, die mit einer Schädigung des Bindegewebes der Organe verbunden sind. Zum Beispiel Erkrankungen von Arterien, Venen und Lymphgefäßen.</a:t>
            </a:r>
          </a:p>
          <a:p>
            <a:pPr defTabSz="914400" eaLnBrk="1" hangingPunct="1">
              <a:spcBef>
                <a:spcPct val="0"/>
              </a:spcBef>
            </a:pPr>
            <a:r>
              <a:rPr lang="de-DE" sz="1200" dirty="0">
                <a:solidFill>
                  <a:srgbClr val="000000"/>
                </a:solidFill>
              </a:rPr>
              <a:t>Das zentrale und periphere Nervensystem sind betroffen. In diesen Fällen werden häufig Lähmungen, Multiple Sklerose, Spondylitis </a:t>
            </a:r>
            <a:r>
              <a:rPr lang="de-DE" sz="1200" dirty="0" err="1">
                <a:solidFill>
                  <a:srgbClr val="000000"/>
                </a:solidFill>
              </a:rPr>
              <a:t>ankylosans</a:t>
            </a:r>
            <a:r>
              <a:rPr lang="de-DE" sz="1200" dirty="0">
                <a:solidFill>
                  <a:srgbClr val="000000"/>
                </a:solidFill>
              </a:rPr>
              <a:t> und Parkinson beobachtet.</a:t>
            </a:r>
          </a:p>
          <a:p>
            <a:pPr defTabSz="914400" eaLnBrk="1" hangingPunct="1">
              <a:spcBef>
                <a:spcPct val="0"/>
              </a:spcBef>
            </a:pPr>
            <a:r>
              <a:rPr lang="de-DE" sz="1200" dirty="0">
                <a:solidFill>
                  <a:srgbClr val="000000"/>
                </a:solidFill>
              </a:rPr>
              <a:t>Das Endstadium wird von irreversiblen Krankheiten begleitet, die mit der Zerstörung von Zellen und Geweben des Körpers verbunden sind.</a:t>
            </a:r>
            <a:endParaRPr lang="ru-RU" sz="1200" dirty="0">
              <a:solidFill>
                <a:srgbClr val="000000"/>
              </a:solidFill>
            </a:endParaRPr>
          </a:p>
        </p:txBody>
      </p:sp>
    </p:spTree>
    <p:extLst>
      <p:ext uri="{BB962C8B-B14F-4D97-AF65-F5344CB8AC3E}">
        <p14:creationId xmlns:p14="http://schemas.microsoft.com/office/powerpoint/2010/main" val="3582821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hape 610"/>
          <p:cNvSpPr>
            <a:spLocks noGrp="1" noRot="1" noChangeAspect="1" noChangeArrowheads="1" noTextEdit="1"/>
          </p:cNvSpPr>
          <p:nvPr>
            <p:ph type="sldImg"/>
          </p:nvPr>
        </p:nvSpPr>
        <p:spPr>
          <a:xfrm>
            <a:off x="381000" y="685800"/>
            <a:ext cx="6096000" cy="3429000"/>
          </a:xfrm>
        </p:spPr>
      </p:sp>
      <p:sp>
        <p:nvSpPr>
          <p:cNvPr id="59395" name="Shape 611"/>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Toxine sind die Realität des modernen Lebens. Es ist unmöglich, sich vollständig gegen sie zu verteidigen, aber es liegt in unserer Macht, ihre Aufnahme in den Körper zu reduzieren. Die richtige Ernährung, gesunde Gewohnheiten, Aktivität und ein angemessenes Trinkverhalten helfen dabei.</a:t>
            </a:r>
          </a:p>
          <a:p>
            <a:pPr defTabSz="914400" eaLnBrk="1" hangingPunct="1">
              <a:spcBef>
                <a:spcPct val="0"/>
              </a:spcBef>
            </a:pPr>
            <a:r>
              <a:rPr lang="de-DE" sz="1200" dirty="0">
                <a:solidFill>
                  <a:srgbClr val="000000"/>
                </a:solidFill>
              </a:rPr>
              <a:t>Am wichtigsten ist, dass der Körper dazu beitragen muss, die Zerfallsprodukte von Proteinen, Fetten und Kohlenhydraten (</a:t>
            </a:r>
            <a:r>
              <a:rPr lang="de-DE" sz="1200" dirty="0" err="1">
                <a:solidFill>
                  <a:srgbClr val="000000"/>
                </a:solidFill>
              </a:rPr>
              <a:t>Endotoxinen</a:t>
            </a:r>
            <a:r>
              <a:rPr lang="de-DE" sz="1200" dirty="0">
                <a:solidFill>
                  <a:srgbClr val="000000"/>
                </a:solidFill>
              </a:rPr>
              <a:t>) sowie </a:t>
            </a:r>
            <a:r>
              <a:rPr lang="de-DE" sz="1200" dirty="0" err="1">
                <a:solidFill>
                  <a:srgbClr val="000000"/>
                </a:solidFill>
              </a:rPr>
              <a:t>Exotoxinen</a:t>
            </a:r>
            <a:r>
              <a:rPr lang="de-DE" sz="1200" dirty="0">
                <a:solidFill>
                  <a:srgbClr val="000000"/>
                </a:solidFill>
              </a:rPr>
              <a:t>, die im modernen Leben unvermeidlich sind, loszuwerden.</a:t>
            </a:r>
            <a:endParaRPr lang="ru-RU" sz="1200" dirty="0">
              <a:solidFill>
                <a:srgbClr val="000000"/>
              </a:solidFill>
            </a:endParaRPr>
          </a:p>
        </p:txBody>
      </p:sp>
    </p:spTree>
    <p:extLst>
      <p:ext uri="{BB962C8B-B14F-4D97-AF65-F5344CB8AC3E}">
        <p14:creationId xmlns:p14="http://schemas.microsoft.com/office/powerpoint/2010/main" val="2014963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hape 625"/>
          <p:cNvSpPr>
            <a:spLocks noGrp="1" noRot="1" noChangeAspect="1" noChangeArrowheads="1" noTextEdit="1"/>
          </p:cNvSpPr>
          <p:nvPr>
            <p:ph type="sldImg"/>
          </p:nvPr>
        </p:nvSpPr>
        <p:spPr>
          <a:xfrm>
            <a:off x="381000" y="685800"/>
            <a:ext cx="6096000" cy="3429000"/>
          </a:xfrm>
        </p:spPr>
      </p:sp>
      <p:sp>
        <p:nvSpPr>
          <p:cNvPr id="60419" name="Shape 626"/>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Vladimir </a:t>
            </a:r>
            <a:r>
              <a:rPr lang="de-DE" sz="1200" dirty="0" err="1">
                <a:solidFill>
                  <a:srgbClr val="000000"/>
                </a:solidFill>
              </a:rPr>
              <a:t>Matveyevich</a:t>
            </a:r>
            <a:r>
              <a:rPr lang="de-DE" sz="1200" dirty="0">
                <a:solidFill>
                  <a:srgbClr val="000000"/>
                </a:solidFill>
              </a:rPr>
              <a:t> </a:t>
            </a:r>
            <a:r>
              <a:rPr lang="de-DE" sz="1200" dirty="0" err="1">
                <a:solidFill>
                  <a:srgbClr val="000000"/>
                </a:solidFill>
              </a:rPr>
              <a:t>Podkhomutnikov</a:t>
            </a:r>
            <a:r>
              <a:rPr lang="de-DE" sz="1200" dirty="0">
                <a:solidFill>
                  <a:srgbClr val="000000"/>
                </a:solidFill>
              </a:rPr>
              <a:t>, Doktor der medizinischen Wissenschaften, geehrter Doktor von Russland, Professor und Olga </a:t>
            </a:r>
            <a:r>
              <a:rPr lang="de-DE" sz="1200" dirty="0" err="1">
                <a:solidFill>
                  <a:srgbClr val="000000"/>
                </a:solidFill>
              </a:rPr>
              <a:t>Valentinovna</a:t>
            </a:r>
            <a:r>
              <a:rPr lang="de-DE" sz="1200" dirty="0">
                <a:solidFill>
                  <a:srgbClr val="000000"/>
                </a:solidFill>
              </a:rPr>
              <a:t> </a:t>
            </a:r>
            <a:r>
              <a:rPr lang="de-DE" sz="1200" dirty="0" err="1">
                <a:solidFill>
                  <a:srgbClr val="000000"/>
                </a:solidFill>
              </a:rPr>
              <a:t>Podkhomutnikova</a:t>
            </a:r>
            <a:r>
              <a:rPr lang="de-DE" sz="1200" dirty="0">
                <a:solidFill>
                  <a:srgbClr val="000000"/>
                </a:solidFill>
              </a:rPr>
              <a:t>, </a:t>
            </a:r>
            <a:r>
              <a:rPr lang="de-DE" sz="1200" dirty="0" smtClean="0">
                <a:solidFill>
                  <a:srgbClr val="000000"/>
                </a:solidFill>
              </a:rPr>
              <a:t>Doktorin </a:t>
            </a:r>
            <a:r>
              <a:rPr lang="de-DE" sz="1200" dirty="0">
                <a:solidFill>
                  <a:srgbClr val="000000"/>
                </a:solidFill>
              </a:rPr>
              <a:t>der medizinischen Wissenschaften, außerordentliche Professorin - Gold Masters </a:t>
            </a:r>
            <a:r>
              <a:rPr lang="de-DE" sz="1200" dirty="0" err="1">
                <a:solidFill>
                  <a:srgbClr val="000000"/>
                </a:solidFill>
              </a:rPr>
              <a:t>of</a:t>
            </a:r>
            <a:r>
              <a:rPr lang="de-DE" sz="1200" dirty="0">
                <a:solidFill>
                  <a:srgbClr val="000000"/>
                </a:solidFill>
              </a:rPr>
              <a:t> Coral Club und Autorin einzigartiger Entgiftungsprogramme für Körper Coral Detox und Coral Detox Plus.</a:t>
            </a:r>
          </a:p>
          <a:p>
            <a:pPr defTabSz="914400" eaLnBrk="1" hangingPunct="1">
              <a:spcBef>
                <a:spcPct val="0"/>
              </a:spcBef>
            </a:pPr>
            <a:endParaRPr lang="de-DE" sz="1200" dirty="0">
              <a:solidFill>
                <a:srgbClr val="000000"/>
              </a:solidFill>
            </a:endParaRPr>
          </a:p>
          <a:p>
            <a:pPr defTabSz="914400" eaLnBrk="1" hangingPunct="1">
              <a:spcBef>
                <a:spcPct val="0"/>
              </a:spcBef>
            </a:pPr>
            <a:r>
              <a:rPr lang="de-DE" sz="1200" dirty="0">
                <a:solidFill>
                  <a:srgbClr val="000000"/>
                </a:solidFill>
              </a:rPr>
              <a:t>Ziel beider Programme ist es, die Beseitigung von angesammelten wasser- und fettlöslichen Toxinen zu aktivieren und dabei zu helfen, die verlorenen Regulationsmechanismen des Körpers wiederherzustellen.</a:t>
            </a:r>
            <a:endParaRPr lang="ru-RU" sz="1200" dirty="0">
              <a:solidFill>
                <a:srgbClr val="000000"/>
              </a:solidFill>
            </a:endParaRPr>
          </a:p>
        </p:txBody>
      </p:sp>
    </p:spTree>
    <p:extLst>
      <p:ext uri="{BB962C8B-B14F-4D97-AF65-F5344CB8AC3E}">
        <p14:creationId xmlns:p14="http://schemas.microsoft.com/office/powerpoint/2010/main" val="115832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hape 643"/>
          <p:cNvSpPr>
            <a:spLocks noGrp="1" noRot="1" noChangeAspect="1" noChangeArrowheads="1" noTextEdit="1"/>
          </p:cNvSpPr>
          <p:nvPr>
            <p:ph type="sldImg"/>
          </p:nvPr>
        </p:nvSpPr>
        <p:spPr>
          <a:xfrm>
            <a:off x="381000" y="685800"/>
            <a:ext cx="6096000" cy="3429000"/>
          </a:xfrm>
        </p:spPr>
      </p:sp>
      <p:sp>
        <p:nvSpPr>
          <p:cNvPr id="61443" name="Shape 644"/>
          <p:cNvSpPr>
            <a:spLocks noGrp="1" noChangeArrowheads="1"/>
          </p:cNvSpPr>
          <p:nvPr>
            <p:ph type="body" sz="quarter" idx="1"/>
          </p:nvPr>
        </p:nvSpPr>
        <p:spPr>
          <a:noFill/>
          <a:ln/>
        </p:spPr>
        <p:txBody>
          <a:bodyPr/>
          <a:lstStyle/>
          <a:p>
            <a:pPr defTabSz="914400" eaLnBrk="1" hangingPunct="1">
              <a:spcBef>
                <a:spcPct val="0"/>
              </a:spcBef>
            </a:pPr>
            <a:r>
              <a:rPr lang="de-DE" sz="1200" dirty="0">
                <a:solidFill>
                  <a:srgbClr val="000000"/>
                </a:solidFill>
              </a:rPr>
              <a:t>Coral </a:t>
            </a:r>
            <a:r>
              <a:rPr lang="de-DE" sz="1200" dirty="0" err="1">
                <a:solidFill>
                  <a:srgbClr val="000000"/>
                </a:solidFill>
              </a:rPr>
              <a:t>Detox</a:t>
            </a:r>
            <a:r>
              <a:rPr lang="de-DE" sz="1200" dirty="0">
                <a:solidFill>
                  <a:srgbClr val="000000"/>
                </a:solidFill>
              </a:rPr>
              <a:t> ist ein </a:t>
            </a:r>
            <a:r>
              <a:rPr lang="de-DE" sz="1200" dirty="0" smtClean="0">
                <a:solidFill>
                  <a:srgbClr val="000000"/>
                </a:solidFill>
              </a:rPr>
              <a:t>Basispack, </a:t>
            </a:r>
            <a:r>
              <a:rPr lang="de-DE" sz="1200" dirty="0">
                <a:solidFill>
                  <a:srgbClr val="000000"/>
                </a:solidFill>
              </a:rPr>
              <a:t>das die Entfernung von Wasser und fettlöslichen Toxinen aus dem Körper aktiviert und Bedingungen für die Wiederherstellung und Regulation der normalen Funktion der körpereigenen Mechanismen schafft.</a:t>
            </a:r>
            <a:endParaRPr lang="ru-RU" sz="1200" dirty="0">
              <a:solidFill>
                <a:srgbClr val="000000"/>
              </a:solidFill>
            </a:endParaRPr>
          </a:p>
        </p:txBody>
      </p:sp>
    </p:spTree>
    <p:extLst>
      <p:ext uri="{BB962C8B-B14F-4D97-AF65-F5344CB8AC3E}">
        <p14:creationId xmlns:p14="http://schemas.microsoft.com/office/powerpoint/2010/main" val="267038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2" name="Shape 4"/>
          <p:cNvSpPr>
            <a:spLocks noGrp="1" noChangeArrowheads="1"/>
          </p:cNvSpPr>
          <p:nvPr>
            <p:ph type="sldNum" sz="quarter" idx="10"/>
          </p:nvPr>
        </p:nvSpPr>
        <p:spPr>
          <a:ln/>
        </p:spPr>
        <p:txBody>
          <a:bodyPr/>
          <a:lstStyle>
            <a:lvl1pPr>
              <a:defRPr/>
            </a:lvl1pPr>
          </a:lstStyle>
          <a:p>
            <a:pPr>
              <a:defRPr/>
            </a:pPr>
            <a:fld id="{340EA749-95F1-480B-9F02-9AA5F2AF588D}" type="slidenum">
              <a:rPr lang="ru-RU"/>
              <a:pPr>
                <a:defRPr/>
              </a:pPr>
              <a:t>‹#›</a:t>
            </a:fld>
            <a:endParaRPr lang="ru-RU"/>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92" name="Shape 92"/>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93" name="Shape 93"/>
          <p:cNvSpPr>
            <a:spLocks noGrp="1"/>
          </p:cNvSpPr>
          <p:nvPr>
            <p:ph type="body" sz="half" idx="1"/>
          </p:nvPr>
        </p:nvSpPr>
        <p:spPr>
          <a:xfrm>
            <a:off x="1219047" y="3208944"/>
            <a:ext cx="21944256"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4" name="Shape 94"/>
          <p:cNvSpPr>
            <a:spLocks noGrp="1"/>
          </p:cNvSpPr>
          <p:nvPr>
            <p:ph type="body" sz="half" idx="13"/>
          </p:nvPr>
        </p:nvSpPr>
        <p:spPr>
          <a:xfrm>
            <a:off x="1219047" y="7363575"/>
            <a:ext cx="21944256"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B3CBF24B-1993-4427-8E29-62D857B112B9}" type="slidenum">
              <a:rPr lang="ru-RU"/>
              <a:pPr>
                <a:defRPr/>
              </a:pPr>
              <a:t>‹#›</a:t>
            </a:fld>
            <a:endParaRPr lang="ru-RU"/>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102" name="Shape 102"/>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103" name="Shape 103"/>
          <p:cNvSpPr>
            <a:spLocks noGrp="1"/>
          </p:cNvSpPr>
          <p:nvPr>
            <p:ph type="body" sz="quarter" idx="1"/>
          </p:nvPr>
        </p:nvSpPr>
        <p:spPr>
          <a:xfrm>
            <a:off x="1219047" y="3208944"/>
            <a:ext cx="10708208"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4" name="Shape 104"/>
          <p:cNvSpPr>
            <a:spLocks noGrp="1"/>
          </p:cNvSpPr>
          <p:nvPr>
            <p:ph type="body" sz="quarter" idx="13"/>
          </p:nvPr>
        </p:nvSpPr>
        <p:spPr>
          <a:xfrm>
            <a:off x="12463196" y="7363575"/>
            <a:ext cx="10708214"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BBF0884D-B963-425D-AA4C-41EAE5F32FF0}" type="slidenum">
              <a:rPr lang="ru-RU"/>
              <a:pPr>
                <a:defRPr/>
              </a:pPr>
              <a:t>‹#›</a:t>
            </a:fld>
            <a:endParaRPr lang="ru-RU"/>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112" name="Shape 112"/>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113" name="Shape 113"/>
          <p:cNvSpPr>
            <a:spLocks noGrp="1"/>
          </p:cNvSpPr>
          <p:nvPr>
            <p:ph type="body" sz="quarter" idx="1"/>
          </p:nvPr>
        </p:nvSpPr>
        <p:spPr>
          <a:xfrm>
            <a:off x="1219047" y="3208944"/>
            <a:ext cx="7065906"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14" name="Shape 114"/>
          <p:cNvSpPr>
            <a:spLocks noGrp="1"/>
          </p:cNvSpPr>
          <p:nvPr>
            <p:ph type="body" sz="quarter" idx="13"/>
          </p:nvPr>
        </p:nvSpPr>
        <p:spPr>
          <a:xfrm>
            <a:off x="16058925" y="7363575"/>
            <a:ext cx="7065901"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715EBAEF-508D-4BC7-A709-71DCCFD14B88}" type="slidenum">
              <a:rPr lang="ru-RU"/>
              <a:pPr>
                <a:defRPr/>
              </a:pPr>
              <a:t>‹#›</a:t>
            </a:fld>
            <a:endParaRPr lang="ru-RU"/>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Blank Slide">
    <p:spTree>
      <p:nvGrpSpPr>
        <p:cNvPr id="1" name=""/>
        <p:cNvGrpSpPr/>
        <p:nvPr/>
      </p:nvGrpSpPr>
      <p:grpSpPr>
        <a:xfrm>
          <a:off x="0" y="0"/>
          <a:ext cx="0" cy="0"/>
          <a:chOff x="0" y="0"/>
          <a:chExt cx="0" cy="0"/>
        </a:xfrm>
      </p:grpSpPr>
      <p:sp>
        <p:nvSpPr>
          <p:cNvPr id="2" name="Shape 4"/>
          <p:cNvSpPr>
            <a:spLocks noGrp="1" noChangeArrowheads="1"/>
          </p:cNvSpPr>
          <p:nvPr>
            <p:ph type="sldNum" sz="quarter" idx="10"/>
          </p:nvPr>
        </p:nvSpPr>
        <p:spPr>
          <a:ln/>
        </p:spPr>
        <p:txBody>
          <a:bodyPr/>
          <a:lstStyle>
            <a:lvl1pPr>
              <a:defRPr/>
            </a:lvl1pPr>
          </a:lstStyle>
          <a:p>
            <a:pPr>
              <a:defRPr/>
            </a:pPr>
            <a:fld id="{C403498B-8990-4EA3-9D52-160A8455C048}" type="slidenum">
              <a:rPr lang="ru-RU"/>
              <a:pPr>
                <a:defRPr/>
              </a:pPr>
              <a:t>‹#›</a:t>
            </a:fld>
            <a:endParaRPr lang="ru-RU"/>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29" name="Shape 129"/>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130" name="Shape 130"/>
          <p:cNvSpPr>
            <a:spLocks noGrp="1"/>
          </p:cNvSpPr>
          <p:nvPr>
            <p:ph type="body" idx="1"/>
          </p:nvPr>
        </p:nvSpPr>
        <p:spPr>
          <a:xfrm>
            <a:off x="1219047" y="3208944"/>
            <a:ext cx="21944256" cy="7954210"/>
          </a:xfrm>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Shape 4"/>
          <p:cNvSpPr>
            <a:spLocks noGrp="1" noChangeArrowheads="1"/>
          </p:cNvSpPr>
          <p:nvPr>
            <p:ph type="sldNum" sz="quarter" idx="10"/>
          </p:nvPr>
        </p:nvSpPr>
        <p:spPr>
          <a:ln/>
        </p:spPr>
        <p:txBody>
          <a:bodyPr/>
          <a:lstStyle>
            <a:lvl1pPr>
              <a:defRPr/>
            </a:lvl1pPr>
          </a:lstStyle>
          <a:p>
            <a:pPr>
              <a:defRPr/>
            </a:pPr>
            <a:fld id="{2F561728-F41A-41F9-B2AB-8D83330E5AD6}" type="slidenum">
              <a:rPr lang="ru-RU"/>
              <a:pPr>
                <a:defRPr/>
              </a:pPr>
              <a:t>‹#›</a:t>
            </a:fld>
            <a:endParaRPr lang="ru-RU"/>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itle, Content">
    <p:spTree>
      <p:nvGrpSpPr>
        <p:cNvPr id="1" name=""/>
        <p:cNvGrpSpPr/>
        <p:nvPr/>
      </p:nvGrpSpPr>
      <p:grpSpPr>
        <a:xfrm>
          <a:off x="0" y="0"/>
          <a:ext cx="0" cy="0"/>
          <a:chOff x="0" y="0"/>
          <a:chExt cx="0" cy="0"/>
        </a:xfrm>
      </p:grpSpPr>
      <p:sp>
        <p:nvSpPr>
          <p:cNvPr id="138" name="Shape 138"/>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139" name="Shape 139"/>
          <p:cNvSpPr>
            <a:spLocks noGrp="1"/>
          </p:cNvSpPr>
          <p:nvPr>
            <p:ph type="body" idx="1"/>
          </p:nvPr>
        </p:nvSpPr>
        <p:spPr>
          <a:xfrm>
            <a:off x="1219047" y="3208944"/>
            <a:ext cx="21944256"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Shape 4"/>
          <p:cNvSpPr>
            <a:spLocks noGrp="1" noChangeArrowheads="1"/>
          </p:cNvSpPr>
          <p:nvPr>
            <p:ph type="sldNum" sz="quarter" idx="10"/>
          </p:nvPr>
        </p:nvSpPr>
        <p:spPr>
          <a:ln/>
        </p:spPr>
        <p:txBody>
          <a:bodyPr/>
          <a:lstStyle>
            <a:lvl1pPr>
              <a:defRPr/>
            </a:lvl1pPr>
          </a:lstStyle>
          <a:p>
            <a:pPr>
              <a:defRPr/>
            </a:pPr>
            <a:fld id="{DACDB55D-F534-47B3-8446-DE13F7467F8C}" type="slidenum">
              <a:rPr lang="ru-RU"/>
              <a:pPr>
                <a:defRPr/>
              </a:pPr>
              <a:t>‹#›</a:t>
            </a:fld>
            <a:endParaRPr lang="ru-RU"/>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2 Content">
    <p:spTree>
      <p:nvGrpSpPr>
        <p:cNvPr id="1" name=""/>
        <p:cNvGrpSpPr/>
        <p:nvPr/>
      </p:nvGrpSpPr>
      <p:grpSpPr>
        <a:xfrm>
          <a:off x="0" y="0"/>
          <a:ext cx="0" cy="0"/>
          <a:chOff x="0" y="0"/>
          <a:chExt cx="0" cy="0"/>
        </a:xfrm>
      </p:grpSpPr>
      <p:sp>
        <p:nvSpPr>
          <p:cNvPr id="147" name="Shape 147"/>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148" name="Shape 148"/>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49" name="Shape 149"/>
          <p:cNvSpPr>
            <a:spLocks noGrp="1"/>
          </p:cNvSpPr>
          <p:nvPr>
            <p:ph type="body" sz="half" idx="13"/>
          </p:nvPr>
        </p:nvSpPr>
        <p:spPr>
          <a:xfrm>
            <a:off x="12463196" y="3208940"/>
            <a:ext cx="10708214" cy="7954213"/>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8BCA09AC-FD63-4E65-804C-737D7226ACB0}" type="slidenum">
              <a:rPr lang="ru-RU"/>
              <a:pPr>
                <a:defRPr/>
              </a:pPr>
              <a:t>‹#›</a:t>
            </a:fld>
            <a:endParaRPr lang="ru-RU"/>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7" name="Shape 157"/>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3" name="Shape 4"/>
          <p:cNvSpPr>
            <a:spLocks noGrp="1" noChangeArrowheads="1"/>
          </p:cNvSpPr>
          <p:nvPr>
            <p:ph type="sldNum" sz="quarter" idx="10"/>
          </p:nvPr>
        </p:nvSpPr>
        <p:spPr>
          <a:ln/>
        </p:spPr>
        <p:txBody>
          <a:bodyPr/>
          <a:lstStyle>
            <a:lvl1pPr>
              <a:defRPr/>
            </a:lvl1pPr>
          </a:lstStyle>
          <a:p>
            <a:pPr>
              <a:defRPr/>
            </a:pPr>
            <a:fld id="{80B061E9-D861-44C9-ACEB-CE7B75C3FF9B}" type="slidenum">
              <a:rPr lang="ru-RU"/>
              <a:pPr>
                <a:defRPr/>
              </a:pPr>
              <a:t>‹#›</a:t>
            </a:fld>
            <a:endParaRPr lang="ru-RU"/>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Centered Text">
    <p:spTree>
      <p:nvGrpSpPr>
        <p:cNvPr id="1" name=""/>
        <p:cNvGrpSpPr/>
        <p:nvPr/>
      </p:nvGrpSpPr>
      <p:grpSpPr>
        <a:xfrm>
          <a:off x="0" y="0"/>
          <a:ext cx="0" cy="0"/>
          <a:chOff x="0" y="0"/>
          <a:chExt cx="0" cy="0"/>
        </a:xfrm>
      </p:grpSpPr>
      <p:sp>
        <p:nvSpPr>
          <p:cNvPr id="165" name="Shape 165"/>
          <p:cNvSpPr>
            <a:spLocks noGrp="1"/>
          </p:cNvSpPr>
          <p:nvPr>
            <p:ph type="body" idx="1"/>
          </p:nvPr>
        </p:nvSpPr>
        <p:spPr>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Shape 4"/>
          <p:cNvSpPr>
            <a:spLocks noGrp="1" noChangeArrowheads="1"/>
          </p:cNvSpPr>
          <p:nvPr>
            <p:ph type="sldNum" sz="quarter" idx="10"/>
          </p:nvPr>
        </p:nvSpPr>
        <p:spPr>
          <a:ln/>
        </p:spPr>
        <p:txBody>
          <a:bodyPr/>
          <a:lstStyle>
            <a:lvl1pPr>
              <a:defRPr/>
            </a:lvl1pPr>
          </a:lstStyle>
          <a:p>
            <a:pPr>
              <a:defRPr/>
            </a:pPr>
            <a:fld id="{FC949569-5C6D-4048-A246-4EFE85AD248A}" type="slidenum">
              <a:rPr lang="ru-RU"/>
              <a:pPr>
                <a:defRPr/>
              </a:pPr>
              <a:t>‹#›</a:t>
            </a:fld>
            <a:endParaRPr lang="ru-RU"/>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2 Content and Content">
    <p:spTree>
      <p:nvGrpSpPr>
        <p:cNvPr id="1" name=""/>
        <p:cNvGrpSpPr/>
        <p:nvPr/>
      </p:nvGrpSpPr>
      <p:grpSpPr>
        <a:xfrm>
          <a:off x="0" y="0"/>
          <a:ext cx="0" cy="0"/>
          <a:chOff x="0" y="0"/>
          <a:chExt cx="0" cy="0"/>
        </a:xfrm>
      </p:grpSpPr>
      <p:sp>
        <p:nvSpPr>
          <p:cNvPr id="173" name="Shape 173"/>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174" name="Shape 17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75" name="Shape 175"/>
          <p:cNvSpPr>
            <a:spLocks noGrp="1"/>
          </p:cNvSpPr>
          <p:nvPr>
            <p:ph type="body" sz="quarter" idx="13"/>
          </p:nvPr>
        </p:nvSpPr>
        <p:spPr>
          <a:xfrm>
            <a:off x="1219034" y="7363575"/>
            <a:ext cx="10708232"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CAA4BAB3-3F95-4DD2-87A2-7300E632C041}" type="slidenum">
              <a:rPr lang="ru-RU"/>
              <a:pPr>
                <a:defRPr/>
              </a:pPr>
              <a:t>‹#›</a:t>
            </a:fld>
            <a:endParaRPr lang="ru-RU"/>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Shape 18"/>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19" name="Shape 19"/>
          <p:cNvSpPr>
            <a:spLocks noGrp="1"/>
          </p:cNvSpPr>
          <p:nvPr>
            <p:ph type="body" idx="1"/>
          </p:nvPr>
        </p:nvSpPr>
        <p:spPr>
          <a:xfrm>
            <a:off x="1219047" y="3208944"/>
            <a:ext cx="21944256" cy="795421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Shape 4"/>
          <p:cNvSpPr>
            <a:spLocks noGrp="1" noChangeArrowheads="1"/>
          </p:cNvSpPr>
          <p:nvPr>
            <p:ph type="sldNum" sz="quarter" idx="10"/>
          </p:nvPr>
        </p:nvSpPr>
        <p:spPr>
          <a:ln/>
        </p:spPr>
        <p:txBody>
          <a:bodyPr/>
          <a:lstStyle>
            <a:lvl1pPr>
              <a:defRPr/>
            </a:lvl1pPr>
          </a:lstStyle>
          <a:p>
            <a:pPr>
              <a:defRPr/>
            </a:pPr>
            <a:fld id="{6E0F9ECB-F988-4C0E-8CAB-ECF4EF70FF2C}" type="slidenum">
              <a:rPr lang="ru-RU"/>
              <a:pPr>
                <a:defRPr/>
              </a:pPr>
              <a:t>‹#›</a:t>
            </a:fld>
            <a:endParaRPr lang="ru-RU"/>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Content and 2 Content">
    <p:spTree>
      <p:nvGrpSpPr>
        <p:cNvPr id="1" name=""/>
        <p:cNvGrpSpPr/>
        <p:nvPr/>
      </p:nvGrpSpPr>
      <p:grpSpPr>
        <a:xfrm>
          <a:off x="0" y="0"/>
          <a:ext cx="0" cy="0"/>
          <a:chOff x="0" y="0"/>
          <a:chExt cx="0" cy="0"/>
        </a:xfrm>
      </p:grpSpPr>
      <p:sp>
        <p:nvSpPr>
          <p:cNvPr id="183" name="Shape 183"/>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184" name="Shape 184"/>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85" name="Shape 185"/>
          <p:cNvSpPr>
            <a:spLocks noGrp="1"/>
          </p:cNvSpPr>
          <p:nvPr>
            <p:ph type="body" sz="quarter" idx="13"/>
          </p:nvPr>
        </p:nvSpPr>
        <p:spPr>
          <a:xfrm>
            <a:off x="12463196" y="7363575"/>
            <a:ext cx="10708214"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C4AB290D-E46E-4D14-89E9-BC0A1334F023}" type="slidenum">
              <a:rPr lang="ru-RU"/>
              <a:pPr>
                <a:defRPr/>
              </a:pPr>
              <a:t>‹#›</a:t>
            </a:fld>
            <a:endParaRPr lang="ru-RU"/>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itle, 2 Content over Content">
    <p:spTree>
      <p:nvGrpSpPr>
        <p:cNvPr id="1" name=""/>
        <p:cNvGrpSpPr/>
        <p:nvPr/>
      </p:nvGrpSpPr>
      <p:grpSpPr>
        <a:xfrm>
          <a:off x="0" y="0"/>
          <a:ext cx="0" cy="0"/>
          <a:chOff x="0" y="0"/>
          <a:chExt cx="0" cy="0"/>
        </a:xfrm>
      </p:grpSpPr>
      <p:sp>
        <p:nvSpPr>
          <p:cNvPr id="193" name="Shape 193"/>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194" name="Shape 19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5" name="Shape 195"/>
          <p:cNvSpPr>
            <a:spLocks noGrp="1"/>
          </p:cNvSpPr>
          <p:nvPr>
            <p:ph type="body" sz="half" idx="13"/>
          </p:nvPr>
        </p:nvSpPr>
        <p:spPr>
          <a:xfrm>
            <a:off x="1219047" y="7363575"/>
            <a:ext cx="21944256"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84636534-9C13-4AC7-B612-798098B46B28}" type="slidenum">
              <a:rPr lang="ru-RU"/>
              <a:pPr>
                <a:defRPr/>
              </a:pPr>
              <a:t>‹#›</a:t>
            </a:fld>
            <a:endParaRPr lang="ru-RU"/>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 Content over Content">
    <p:spTree>
      <p:nvGrpSpPr>
        <p:cNvPr id="1" name=""/>
        <p:cNvGrpSpPr/>
        <p:nvPr/>
      </p:nvGrpSpPr>
      <p:grpSpPr>
        <a:xfrm>
          <a:off x="0" y="0"/>
          <a:ext cx="0" cy="0"/>
          <a:chOff x="0" y="0"/>
          <a:chExt cx="0" cy="0"/>
        </a:xfrm>
      </p:grpSpPr>
      <p:sp>
        <p:nvSpPr>
          <p:cNvPr id="203" name="Shape 203"/>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204" name="Shape 204"/>
          <p:cNvSpPr>
            <a:spLocks noGrp="1"/>
          </p:cNvSpPr>
          <p:nvPr>
            <p:ph type="body" sz="half" idx="1"/>
          </p:nvPr>
        </p:nvSpPr>
        <p:spPr>
          <a:xfrm>
            <a:off x="1219047" y="3208944"/>
            <a:ext cx="2194425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5" name="Shape 205"/>
          <p:cNvSpPr>
            <a:spLocks noGrp="1"/>
          </p:cNvSpPr>
          <p:nvPr>
            <p:ph type="body" sz="half" idx="13"/>
          </p:nvPr>
        </p:nvSpPr>
        <p:spPr>
          <a:xfrm>
            <a:off x="1219047" y="7363575"/>
            <a:ext cx="21944256"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E3511746-8EC7-47DC-A4F3-D105EE95D9C8}" type="slidenum">
              <a:rPr lang="ru-RU"/>
              <a:pPr>
                <a:defRPr/>
              </a:pPr>
              <a:t>‹#›</a:t>
            </a:fld>
            <a:endParaRPr lang="ru-RU"/>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4 Content">
    <p:spTree>
      <p:nvGrpSpPr>
        <p:cNvPr id="1" name=""/>
        <p:cNvGrpSpPr/>
        <p:nvPr/>
      </p:nvGrpSpPr>
      <p:grpSpPr>
        <a:xfrm>
          <a:off x="0" y="0"/>
          <a:ext cx="0" cy="0"/>
          <a:chOff x="0" y="0"/>
          <a:chExt cx="0" cy="0"/>
        </a:xfrm>
      </p:grpSpPr>
      <p:sp>
        <p:nvSpPr>
          <p:cNvPr id="213" name="Shape 213"/>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214" name="Shape 21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15" name="Shape 215"/>
          <p:cNvSpPr>
            <a:spLocks noGrp="1"/>
          </p:cNvSpPr>
          <p:nvPr>
            <p:ph type="body" sz="quarter" idx="13"/>
          </p:nvPr>
        </p:nvSpPr>
        <p:spPr>
          <a:xfrm>
            <a:off x="12463196" y="7363575"/>
            <a:ext cx="10708214"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9E07453D-84CC-4362-A0F0-F565D151E16E}" type="slidenum">
              <a:rPr lang="ru-RU"/>
              <a:pPr>
                <a:defRPr/>
              </a:pPr>
              <a:t>‹#›</a:t>
            </a:fld>
            <a:endParaRPr lang="ru-RU"/>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6 Content">
    <p:spTree>
      <p:nvGrpSpPr>
        <p:cNvPr id="1" name=""/>
        <p:cNvGrpSpPr/>
        <p:nvPr/>
      </p:nvGrpSpPr>
      <p:grpSpPr>
        <a:xfrm>
          <a:off x="0" y="0"/>
          <a:ext cx="0" cy="0"/>
          <a:chOff x="0" y="0"/>
          <a:chExt cx="0" cy="0"/>
        </a:xfrm>
      </p:grpSpPr>
      <p:sp>
        <p:nvSpPr>
          <p:cNvPr id="223" name="Shape 223"/>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224" name="Shape 224"/>
          <p:cNvSpPr>
            <a:spLocks noGrp="1"/>
          </p:cNvSpPr>
          <p:nvPr>
            <p:ph type="body" sz="quarter" idx="1"/>
          </p:nvPr>
        </p:nvSpPr>
        <p:spPr>
          <a:xfrm>
            <a:off x="1219047" y="3208944"/>
            <a:ext cx="706590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5" name="Shape 225"/>
          <p:cNvSpPr>
            <a:spLocks noGrp="1"/>
          </p:cNvSpPr>
          <p:nvPr>
            <p:ph type="body" sz="quarter" idx="13"/>
          </p:nvPr>
        </p:nvSpPr>
        <p:spPr>
          <a:xfrm>
            <a:off x="16058925" y="7363575"/>
            <a:ext cx="7065901"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58107A90-52A6-4FB7-A3B8-27C5E0FE16E2}" type="slidenum">
              <a:rPr lang="ru-RU"/>
              <a:pPr>
                <a:defRPr/>
              </a:pPr>
              <a:t>‹#›</a:t>
            </a:fld>
            <a:endParaRPr lang="ru-RU"/>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_Blank Slide">
    <p:spTree>
      <p:nvGrpSpPr>
        <p:cNvPr id="1" name=""/>
        <p:cNvGrpSpPr/>
        <p:nvPr/>
      </p:nvGrpSpPr>
      <p:grpSpPr>
        <a:xfrm>
          <a:off x="0" y="0"/>
          <a:ext cx="0" cy="0"/>
          <a:chOff x="0" y="0"/>
          <a:chExt cx="0" cy="0"/>
        </a:xfrm>
      </p:grpSpPr>
      <p:sp>
        <p:nvSpPr>
          <p:cNvPr id="2" name="Shape 233"/>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3" name="Shape 234"/>
          <p:cNvSpPr>
            <a:spLocks noGrp="1" noChangeArrowheads="1"/>
          </p:cNvSpPr>
          <p:nvPr>
            <p:ph type="sldNum" sz="quarter" idx="10"/>
          </p:nvPr>
        </p:nvSpPr>
        <p:spPr/>
        <p:txBody>
          <a:bodyPr/>
          <a:lstStyle>
            <a:lvl1pPr>
              <a:defRPr smtClean="0"/>
            </a:lvl1pPr>
          </a:lstStyle>
          <a:p>
            <a:pPr>
              <a:defRPr/>
            </a:pPr>
            <a:fld id="{C31DCB93-035F-499B-891E-56929D7569C4}" type="slidenum">
              <a:rPr lang="ru-RU"/>
              <a:pPr>
                <a:defRPr/>
              </a:pPr>
              <a:t>‹#›</a:t>
            </a:fld>
            <a:endParaRPr lang="ru-RU"/>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4" name="Shape 241"/>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242" name="Shape 242"/>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243" name="Shape 243"/>
          <p:cNvSpPr>
            <a:spLocks noGrp="1"/>
          </p:cNvSpPr>
          <p:nvPr>
            <p:ph type="body" idx="1"/>
          </p:nvPr>
        </p:nvSpPr>
        <p:spPr>
          <a:xfrm>
            <a:off x="1219047" y="3208944"/>
            <a:ext cx="21944256" cy="7954210"/>
          </a:xfrm>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 name="Shape 244"/>
          <p:cNvSpPr>
            <a:spLocks noGrp="1" noChangeArrowheads="1"/>
          </p:cNvSpPr>
          <p:nvPr>
            <p:ph type="sldNum" sz="quarter" idx="10"/>
          </p:nvPr>
        </p:nvSpPr>
        <p:spPr/>
        <p:txBody>
          <a:bodyPr/>
          <a:lstStyle>
            <a:lvl1pPr>
              <a:defRPr smtClean="0"/>
            </a:lvl1pPr>
          </a:lstStyle>
          <a:p>
            <a:pPr>
              <a:defRPr/>
            </a:pPr>
            <a:fld id="{72A92AC0-F394-4DDB-B8A6-5FE0644852FE}" type="slidenum">
              <a:rPr lang="ru-RU"/>
              <a:pPr>
                <a:defRPr/>
              </a:pPr>
              <a:t>‹#›</a:t>
            </a:fld>
            <a:endParaRPr lang="ru-RU"/>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_Title, Content">
    <p:spTree>
      <p:nvGrpSpPr>
        <p:cNvPr id="1" name=""/>
        <p:cNvGrpSpPr/>
        <p:nvPr/>
      </p:nvGrpSpPr>
      <p:grpSpPr>
        <a:xfrm>
          <a:off x="0" y="0"/>
          <a:ext cx="0" cy="0"/>
          <a:chOff x="0" y="0"/>
          <a:chExt cx="0" cy="0"/>
        </a:xfrm>
      </p:grpSpPr>
      <p:sp>
        <p:nvSpPr>
          <p:cNvPr id="4" name="Shape 251"/>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252" name="Shape 252"/>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253" name="Shape 253"/>
          <p:cNvSpPr>
            <a:spLocks noGrp="1"/>
          </p:cNvSpPr>
          <p:nvPr>
            <p:ph type="body" idx="1"/>
          </p:nvPr>
        </p:nvSpPr>
        <p:spPr>
          <a:xfrm>
            <a:off x="1219047" y="3208944"/>
            <a:ext cx="21944256"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 name="Shape 254"/>
          <p:cNvSpPr>
            <a:spLocks noGrp="1" noChangeArrowheads="1"/>
          </p:cNvSpPr>
          <p:nvPr>
            <p:ph type="sldNum" sz="quarter" idx="10"/>
          </p:nvPr>
        </p:nvSpPr>
        <p:spPr/>
        <p:txBody>
          <a:bodyPr/>
          <a:lstStyle>
            <a:lvl1pPr>
              <a:defRPr smtClean="0"/>
            </a:lvl1pPr>
          </a:lstStyle>
          <a:p>
            <a:pPr>
              <a:defRPr/>
            </a:pPr>
            <a:fld id="{1E48CADB-EA1C-46D4-A590-71F67780586B}" type="slidenum">
              <a:rPr lang="ru-RU"/>
              <a:pPr>
                <a:defRPr/>
              </a:pPr>
              <a:t>‹#›</a:t>
            </a:fld>
            <a:endParaRPr lang="ru-RU"/>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_Title, 2 Content">
    <p:spTree>
      <p:nvGrpSpPr>
        <p:cNvPr id="1" name=""/>
        <p:cNvGrpSpPr/>
        <p:nvPr/>
      </p:nvGrpSpPr>
      <p:grpSpPr>
        <a:xfrm>
          <a:off x="0" y="0"/>
          <a:ext cx="0" cy="0"/>
          <a:chOff x="0" y="0"/>
          <a:chExt cx="0" cy="0"/>
        </a:xfrm>
      </p:grpSpPr>
      <p:sp>
        <p:nvSpPr>
          <p:cNvPr id="5" name="Shape 261"/>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262" name="Shape 262"/>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263" name="Shape 263"/>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64" name="Shape 264"/>
          <p:cNvSpPr>
            <a:spLocks noGrp="1"/>
          </p:cNvSpPr>
          <p:nvPr>
            <p:ph type="body" sz="half" idx="13"/>
          </p:nvPr>
        </p:nvSpPr>
        <p:spPr>
          <a:xfrm>
            <a:off x="12463196" y="3208940"/>
            <a:ext cx="10708214" cy="7954213"/>
          </a:xfrm>
          <a:prstGeom prst="rect">
            <a:avLst/>
          </a:prstGeom>
        </p:spPr>
        <p:txBody>
          <a:bodyPr anchor="t"/>
          <a:lstStyle/>
          <a:p>
            <a:endParaRPr/>
          </a:p>
        </p:txBody>
      </p:sp>
      <p:sp>
        <p:nvSpPr>
          <p:cNvPr id="6" name="Shape 265"/>
          <p:cNvSpPr>
            <a:spLocks noGrp="1" noChangeArrowheads="1"/>
          </p:cNvSpPr>
          <p:nvPr>
            <p:ph type="sldNum" sz="quarter" idx="14"/>
          </p:nvPr>
        </p:nvSpPr>
        <p:spPr/>
        <p:txBody>
          <a:bodyPr/>
          <a:lstStyle>
            <a:lvl1pPr>
              <a:defRPr smtClean="0"/>
            </a:lvl1pPr>
          </a:lstStyle>
          <a:p>
            <a:pPr>
              <a:defRPr/>
            </a:pPr>
            <a:fld id="{EC722671-15F0-4E9A-AA57-1ED68931B293}" type="slidenum">
              <a:rPr lang="ru-RU"/>
              <a:pPr>
                <a:defRPr/>
              </a:pPr>
              <a:t>‹#›</a:t>
            </a:fld>
            <a:endParaRPr lang="ru-RU"/>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3" name="Shape 272"/>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273" name="Shape 273"/>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4" name="Shape 274"/>
          <p:cNvSpPr>
            <a:spLocks noGrp="1" noChangeArrowheads="1"/>
          </p:cNvSpPr>
          <p:nvPr>
            <p:ph type="sldNum" sz="quarter" idx="10"/>
          </p:nvPr>
        </p:nvSpPr>
        <p:spPr/>
        <p:txBody>
          <a:bodyPr/>
          <a:lstStyle>
            <a:lvl1pPr>
              <a:defRPr smtClean="0"/>
            </a:lvl1pPr>
          </a:lstStyle>
          <a:p>
            <a:pPr>
              <a:defRPr/>
            </a:pPr>
            <a:fld id="{52347E3B-B603-472D-81A2-C285B97BC2FF}" type="slidenum">
              <a:rPr lang="ru-RU"/>
              <a:pPr>
                <a:defRPr/>
              </a:pPr>
              <a:t>‹#›</a:t>
            </a:fld>
            <a:endParaRPr lang="ru-RU"/>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27" name="Shape 27"/>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28" name="Shape 28"/>
          <p:cNvSpPr>
            <a:spLocks noGrp="1"/>
          </p:cNvSpPr>
          <p:nvPr>
            <p:ph type="body" idx="1"/>
          </p:nvPr>
        </p:nvSpPr>
        <p:spPr>
          <a:xfrm>
            <a:off x="1219047" y="3208944"/>
            <a:ext cx="21944256" cy="7954210"/>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Shape 4"/>
          <p:cNvSpPr>
            <a:spLocks noGrp="1" noChangeArrowheads="1"/>
          </p:cNvSpPr>
          <p:nvPr>
            <p:ph type="sldNum" sz="quarter" idx="10"/>
          </p:nvPr>
        </p:nvSpPr>
        <p:spPr>
          <a:ln/>
        </p:spPr>
        <p:txBody>
          <a:bodyPr/>
          <a:lstStyle>
            <a:lvl1pPr>
              <a:defRPr/>
            </a:lvl1pPr>
          </a:lstStyle>
          <a:p>
            <a:pPr>
              <a:defRPr/>
            </a:pPr>
            <a:fld id="{B4F4860F-564E-4E2E-AA05-5E88591D1631}" type="slidenum">
              <a:rPr lang="ru-RU"/>
              <a:pPr>
                <a:defRPr/>
              </a:pPr>
              <a:t>‹#›</a:t>
            </a:fld>
            <a:endParaRPr lang="ru-RU"/>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_Centered Text">
    <p:spTree>
      <p:nvGrpSpPr>
        <p:cNvPr id="1" name=""/>
        <p:cNvGrpSpPr/>
        <p:nvPr/>
      </p:nvGrpSpPr>
      <p:grpSpPr>
        <a:xfrm>
          <a:off x="0" y="0"/>
          <a:ext cx="0" cy="0"/>
          <a:chOff x="0" y="0"/>
          <a:chExt cx="0" cy="0"/>
        </a:xfrm>
      </p:grpSpPr>
      <p:sp>
        <p:nvSpPr>
          <p:cNvPr id="3" name="Shape 281"/>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282" name="Shape 282"/>
          <p:cNvSpPr>
            <a:spLocks noGrp="1"/>
          </p:cNvSpPr>
          <p:nvPr>
            <p:ph type="body" idx="1"/>
          </p:nvPr>
        </p:nvSpPr>
        <p:spPr>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Shape 283"/>
          <p:cNvSpPr>
            <a:spLocks noGrp="1" noChangeArrowheads="1"/>
          </p:cNvSpPr>
          <p:nvPr>
            <p:ph type="sldNum" sz="quarter" idx="10"/>
          </p:nvPr>
        </p:nvSpPr>
        <p:spPr/>
        <p:txBody>
          <a:bodyPr/>
          <a:lstStyle>
            <a:lvl1pPr>
              <a:defRPr smtClean="0"/>
            </a:lvl1pPr>
          </a:lstStyle>
          <a:p>
            <a:pPr>
              <a:defRPr/>
            </a:pPr>
            <a:fld id="{5C160177-E3C0-439B-B062-B4023A78013C}" type="slidenum">
              <a:rPr lang="ru-RU"/>
              <a:pPr>
                <a:defRPr/>
              </a:pPr>
              <a:t>‹#›</a:t>
            </a:fld>
            <a:endParaRPr lang="ru-RU"/>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_Title, 2 Content and Content">
    <p:spTree>
      <p:nvGrpSpPr>
        <p:cNvPr id="1" name=""/>
        <p:cNvGrpSpPr/>
        <p:nvPr/>
      </p:nvGrpSpPr>
      <p:grpSpPr>
        <a:xfrm>
          <a:off x="0" y="0"/>
          <a:ext cx="0" cy="0"/>
          <a:chOff x="0" y="0"/>
          <a:chExt cx="0" cy="0"/>
        </a:xfrm>
      </p:grpSpPr>
      <p:sp>
        <p:nvSpPr>
          <p:cNvPr id="5" name="Shape 290"/>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291" name="Shape 291"/>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292" name="Shape 292"/>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93" name="Shape 293"/>
          <p:cNvSpPr>
            <a:spLocks noGrp="1"/>
          </p:cNvSpPr>
          <p:nvPr>
            <p:ph type="body" sz="quarter" idx="13"/>
          </p:nvPr>
        </p:nvSpPr>
        <p:spPr>
          <a:xfrm>
            <a:off x="1219034" y="7363575"/>
            <a:ext cx="10708232" cy="3793504"/>
          </a:xfrm>
          <a:prstGeom prst="rect">
            <a:avLst/>
          </a:prstGeom>
        </p:spPr>
        <p:txBody>
          <a:bodyPr anchor="t"/>
          <a:lstStyle/>
          <a:p>
            <a:endParaRPr/>
          </a:p>
        </p:txBody>
      </p:sp>
      <p:sp>
        <p:nvSpPr>
          <p:cNvPr id="6" name="Shape 294"/>
          <p:cNvSpPr>
            <a:spLocks noGrp="1" noChangeArrowheads="1"/>
          </p:cNvSpPr>
          <p:nvPr>
            <p:ph type="sldNum" sz="quarter" idx="14"/>
          </p:nvPr>
        </p:nvSpPr>
        <p:spPr/>
        <p:txBody>
          <a:bodyPr/>
          <a:lstStyle>
            <a:lvl1pPr>
              <a:defRPr smtClean="0"/>
            </a:lvl1pPr>
          </a:lstStyle>
          <a:p>
            <a:pPr>
              <a:defRPr/>
            </a:pPr>
            <a:fld id="{54E51704-7DA7-4E75-9F35-D14F4F5F116D}" type="slidenum">
              <a:rPr lang="ru-RU"/>
              <a:pPr>
                <a:defRPr/>
              </a:pPr>
              <a:t>‹#›</a:t>
            </a:fld>
            <a:endParaRPr lang="ru-RU"/>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_Title Content and 2 Content">
    <p:spTree>
      <p:nvGrpSpPr>
        <p:cNvPr id="1" name=""/>
        <p:cNvGrpSpPr/>
        <p:nvPr/>
      </p:nvGrpSpPr>
      <p:grpSpPr>
        <a:xfrm>
          <a:off x="0" y="0"/>
          <a:ext cx="0" cy="0"/>
          <a:chOff x="0" y="0"/>
          <a:chExt cx="0" cy="0"/>
        </a:xfrm>
      </p:grpSpPr>
      <p:sp>
        <p:nvSpPr>
          <p:cNvPr id="5" name="Shape 301"/>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302" name="Shape 302"/>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303" name="Shape 303"/>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4" name="Shape 304"/>
          <p:cNvSpPr>
            <a:spLocks noGrp="1"/>
          </p:cNvSpPr>
          <p:nvPr>
            <p:ph type="body" sz="quarter" idx="13"/>
          </p:nvPr>
        </p:nvSpPr>
        <p:spPr>
          <a:xfrm>
            <a:off x="12463196" y="7363575"/>
            <a:ext cx="10708214" cy="3793504"/>
          </a:xfrm>
          <a:prstGeom prst="rect">
            <a:avLst/>
          </a:prstGeom>
        </p:spPr>
        <p:txBody>
          <a:bodyPr anchor="t"/>
          <a:lstStyle/>
          <a:p>
            <a:endParaRPr/>
          </a:p>
        </p:txBody>
      </p:sp>
      <p:sp>
        <p:nvSpPr>
          <p:cNvPr id="6" name="Shape 305"/>
          <p:cNvSpPr>
            <a:spLocks noGrp="1" noChangeArrowheads="1"/>
          </p:cNvSpPr>
          <p:nvPr>
            <p:ph type="sldNum" sz="quarter" idx="14"/>
          </p:nvPr>
        </p:nvSpPr>
        <p:spPr/>
        <p:txBody>
          <a:bodyPr/>
          <a:lstStyle>
            <a:lvl1pPr>
              <a:defRPr smtClean="0"/>
            </a:lvl1pPr>
          </a:lstStyle>
          <a:p>
            <a:pPr>
              <a:defRPr/>
            </a:pPr>
            <a:fld id="{2E2C33DE-9F60-4A69-818D-8C1EF3A11ED5}" type="slidenum">
              <a:rPr lang="ru-RU"/>
              <a:pPr>
                <a:defRPr/>
              </a:pPr>
              <a:t>‹#›</a:t>
            </a:fld>
            <a:endParaRPr lang="ru-RU"/>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_Title, 2 Content over Content">
    <p:spTree>
      <p:nvGrpSpPr>
        <p:cNvPr id="1" name=""/>
        <p:cNvGrpSpPr/>
        <p:nvPr/>
      </p:nvGrpSpPr>
      <p:grpSpPr>
        <a:xfrm>
          <a:off x="0" y="0"/>
          <a:ext cx="0" cy="0"/>
          <a:chOff x="0" y="0"/>
          <a:chExt cx="0" cy="0"/>
        </a:xfrm>
      </p:grpSpPr>
      <p:sp>
        <p:nvSpPr>
          <p:cNvPr id="5" name="Shape 312"/>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313" name="Shape 313"/>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314" name="Shape 31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15" name="Shape 315"/>
          <p:cNvSpPr>
            <a:spLocks noGrp="1"/>
          </p:cNvSpPr>
          <p:nvPr>
            <p:ph type="body" sz="half" idx="13"/>
          </p:nvPr>
        </p:nvSpPr>
        <p:spPr>
          <a:xfrm>
            <a:off x="1219047" y="7363575"/>
            <a:ext cx="21944256" cy="3793504"/>
          </a:xfrm>
          <a:prstGeom prst="rect">
            <a:avLst/>
          </a:prstGeom>
        </p:spPr>
        <p:txBody>
          <a:bodyPr anchor="t"/>
          <a:lstStyle/>
          <a:p>
            <a:endParaRPr/>
          </a:p>
        </p:txBody>
      </p:sp>
      <p:sp>
        <p:nvSpPr>
          <p:cNvPr id="6" name="Shape 316"/>
          <p:cNvSpPr>
            <a:spLocks noGrp="1" noChangeArrowheads="1"/>
          </p:cNvSpPr>
          <p:nvPr>
            <p:ph type="sldNum" sz="quarter" idx="14"/>
          </p:nvPr>
        </p:nvSpPr>
        <p:spPr/>
        <p:txBody>
          <a:bodyPr/>
          <a:lstStyle>
            <a:lvl1pPr>
              <a:defRPr smtClean="0"/>
            </a:lvl1pPr>
          </a:lstStyle>
          <a:p>
            <a:pPr>
              <a:defRPr/>
            </a:pPr>
            <a:fld id="{E9249C01-69E5-4F6E-BB00-3640217A2EDC}" type="slidenum">
              <a:rPr lang="ru-RU"/>
              <a:pPr>
                <a:defRPr/>
              </a:pPr>
              <a:t>‹#›</a:t>
            </a:fld>
            <a:endParaRPr lang="ru-RU"/>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Title, Content over Content">
    <p:spTree>
      <p:nvGrpSpPr>
        <p:cNvPr id="1" name=""/>
        <p:cNvGrpSpPr/>
        <p:nvPr/>
      </p:nvGrpSpPr>
      <p:grpSpPr>
        <a:xfrm>
          <a:off x="0" y="0"/>
          <a:ext cx="0" cy="0"/>
          <a:chOff x="0" y="0"/>
          <a:chExt cx="0" cy="0"/>
        </a:xfrm>
      </p:grpSpPr>
      <p:sp>
        <p:nvSpPr>
          <p:cNvPr id="5" name="Shape 323"/>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324" name="Shape 324"/>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325" name="Shape 325"/>
          <p:cNvSpPr>
            <a:spLocks noGrp="1"/>
          </p:cNvSpPr>
          <p:nvPr>
            <p:ph type="body" sz="half" idx="1"/>
          </p:nvPr>
        </p:nvSpPr>
        <p:spPr>
          <a:xfrm>
            <a:off x="1219047" y="3208944"/>
            <a:ext cx="2194425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26" name="Shape 326"/>
          <p:cNvSpPr>
            <a:spLocks noGrp="1"/>
          </p:cNvSpPr>
          <p:nvPr>
            <p:ph type="body" sz="half" idx="13"/>
          </p:nvPr>
        </p:nvSpPr>
        <p:spPr>
          <a:xfrm>
            <a:off x="1219047" y="7363575"/>
            <a:ext cx="21944256" cy="3793504"/>
          </a:xfrm>
          <a:prstGeom prst="rect">
            <a:avLst/>
          </a:prstGeom>
        </p:spPr>
        <p:txBody>
          <a:bodyPr anchor="t"/>
          <a:lstStyle/>
          <a:p>
            <a:endParaRPr/>
          </a:p>
        </p:txBody>
      </p:sp>
      <p:sp>
        <p:nvSpPr>
          <p:cNvPr id="6" name="Shape 327"/>
          <p:cNvSpPr>
            <a:spLocks noGrp="1" noChangeArrowheads="1"/>
          </p:cNvSpPr>
          <p:nvPr>
            <p:ph type="sldNum" sz="quarter" idx="14"/>
          </p:nvPr>
        </p:nvSpPr>
        <p:spPr/>
        <p:txBody>
          <a:bodyPr/>
          <a:lstStyle>
            <a:lvl1pPr>
              <a:defRPr smtClean="0"/>
            </a:lvl1pPr>
          </a:lstStyle>
          <a:p>
            <a:pPr>
              <a:defRPr/>
            </a:pPr>
            <a:fld id="{87C168C2-D825-43D5-8647-3626C4399B02}" type="slidenum">
              <a:rPr lang="ru-RU"/>
              <a:pPr>
                <a:defRPr/>
              </a:pPr>
              <a:t>‹#›</a:t>
            </a:fld>
            <a:endParaRPr lang="ru-RU"/>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Title, 4 Content">
    <p:spTree>
      <p:nvGrpSpPr>
        <p:cNvPr id="1" name=""/>
        <p:cNvGrpSpPr/>
        <p:nvPr/>
      </p:nvGrpSpPr>
      <p:grpSpPr>
        <a:xfrm>
          <a:off x="0" y="0"/>
          <a:ext cx="0" cy="0"/>
          <a:chOff x="0" y="0"/>
          <a:chExt cx="0" cy="0"/>
        </a:xfrm>
      </p:grpSpPr>
      <p:sp>
        <p:nvSpPr>
          <p:cNvPr id="5" name="Shape 334"/>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335" name="Shape 335"/>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336" name="Shape 336"/>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7" name="Shape 337"/>
          <p:cNvSpPr>
            <a:spLocks noGrp="1"/>
          </p:cNvSpPr>
          <p:nvPr>
            <p:ph type="body" sz="quarter" idx="13"/>
          </p:nvPr>
        </p:nvSpPr>
        <p:spPr>
          <a:xfrm>
            <a:off x="12463196" y="7363575"/>
            <a:ext cx="10708214" cy="3793504"/>
          </a:xfrm>
          <a:prstGeom prst="rect">
            <a:avLst/>
          </a:prstGeom>
        </p:spPr>
        <p:txBody>
          <a:bodyPr anchor="t"/>
          <a:lstStyle/>
          <a:p>
            <a:endParaRPr/>
          </a:p>
        </p:txBody>
      </p:sp>
      <p:sp>
        <p:nvSpPr>
          <p:cNvPr id="6" name="Shape 338"/>
          <p:cNvSpPr>
            <a:spLocks noGrp="1" noChangeArrowheads="1"/>
          </p:cNvSpPr>
          <p:nvPr>
            <p:ph type="sldNum" sz="quarter" idx="14"/>
          </p:nvPr>
        </p:nvSpPr>
        <p:spPr/>
        <p:txBody>
          <a:bodyPr/>
          <a:lstStyle>
            <a:lvl1pPr>
              <a:defRPr smtClean="0"/>
            </a:lvl1pPr>
          </a:lstStyle>
          <a:p>
            <a:pPr>
              <a:defRPr/>
            </a:pPr>
            <a:fld id="{0CA3BE1C-3D55-49C1-B51C-497DCDDE01FB}" type="slidenum">
              <a:rPr lang="ru-RU"/>
              <a:pPr>
                <a:defRPr/>
              </a:pPr>
              <a:t>‹#›</a:t>
            </a:fld>
            <a:endParaRPr lang="ru-RU"/>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_Title, 6 Content">
    <p:spTree>
      <p:nvGrpSpPr>
        <p:cNvPr id="1" name=""/>
        <p:cNvGrpSpPr/>
        <p:nvPr/>
      </p:nvGrpSpPr>
      <p:grpSpPr>
        <a:xfrm>
          <a:off x="0" y="0"/>
          <a:ext cx="0" cy="0"/>
          <a:chOff x="0" y="0"/>
          <a:chExt cx="0" cy="0"/>
        </a:xfrm>
      </p:grpSpPr>
      <p:sp>
        <p:nvSpPr>
          <p:cNvPr id="5" name="Shape 345"/>
          <p:cNvSpPr>
            <a:spLocks noChangeArrowheads="1"/>
          </p:cNvSpPr>
          <p:nvPr/>
        </p:nvSpPr>
        <p:spPr bwMode="auto">
          <a:xfrm>
            <a:off x="0" y="0"/>
            <a:ext cx="24382413" cy="13714413"/>
          </a:xfrm>
          <a:prstGeom prst="rect">
            <a:avLst/>
          </a:prstGeom>
          <a:solidFill>
            <a:srgbClr val="F26849"/>
          </a:solidFill>
          <a:ln w="12700">
            <a:noFill/>
            <a:miter lim="400000"/>
            <a:headEnd/>
            <a:tailEnd/>
          </a:ln>
        </p:spPr>
        <p:txBody>
          <a:bodyPr lIns="85718" tIns="85718" rIns="85718" bIns="85718"/>
          <a:lstStyle/>
          <a:p>
            <a:pPr eaLnBrk="1">
              <a:defRPr/>
            </a:pPr>
            <a:endParaRPr lang="ru-RU">
              <a:cs typeface="Arial" charset="0"/>
            </a:endParaRPr>
          </a:p>
        </p:txBody>
      </p:sp>
      <p:sp>
        <p:nvSpPr>
          <p:cNvPr id="346" name="Shape 346"/>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347" name="Shape 347"/>
          <p:cNvSpPr>
            <a:spLocks noGrp="1"/>
          </p:cNvSpPr>
          <p:nvPr>
            <p:ph type="body" sz="quarter" idx="1"/>
          </p:nvPr>
        </p:nvSpPr>
        <p:spPr>
          <a:xfrm>
            <a:off x="1219047" y="3208944"/>
            <a:ext cx="706590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48" name="Shape 348"/>
          <p:cNvSpPr>
            <a:spLocks noGrp="1"/>
          </p:cNvSpPr>
          <p:nvPr>
            <p:ph type="body" sz="quarter" idx="13"/>
          </p:nvPr>
        </p:nvSpPr>
        <p:spPr>
          <a:xfrm>
            <a:off x="16058925" y="7363575"/>
            <a:ext cx="7065901" cy="3793504"/>
          </a:xfrm>
          <a:prstGeom prst="rect">
            <a:avLst/>
          </a:prstGeom>
        </p:spPr>
        <p:txBody>
          <a:bodyPr anchor="t"/>
          <a:lstStyle/>
          <a:p>
            <a:endParaRPr/>
          </a:p>
        </p:txBody>
      </p:sp>
      <p:sp>
        <p:nvSpPr>
          <p:cNvPr id="6" name="Shape 349"/>
          <p:cNvSpPr>
            <a:spLocks noGrp="1" noChangeArrowheads="1"/>
          </p:cNvSpPr>
          <p:nvPr>
            <p:ph type="sldNum" sz="quarter" idx="14"/>
          </p:nvPr>
        </p:nvSpPr>
        <p:spPr/>
        <p:txBody>
          <a:bodyPr/>
          <a:lstStyle>
            <a:lvl1pPr>
              <a:defRPr smtClean="0"/>
            </a:lvl1pPr>
          </a:lstStyle>
          <a:p>
            <a:pPr>
              <a:defRPr/>
            </a:pPr>
            <a:fld id="{01459174-A739-4301-A609-365495045AAB}" type="slidenum">
              <a:rPr lang="ru-RU"/>
              <a:pPr>
                <a:defRPr/>
              </a:pPr>
              <a:t>‹#›</a:t>
            </a:fld>
            <a:endParaRPr lang="ru-RU"/>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3_Blank Slide">
    <p:spTree>
      <p:nvGrpSpPr>
        <p:cNvPr id="1" name=""/>
        <p:cNvGrpSpPr/>
        <p:nvPr/>
      </p:nvGrpSpPr>
      <p:grpSpPr>
        <a:xfrm>
          <a:off x="0" y="0"/>
          <a:ext cx="0" cy="0"/>
          <a:chOff x="0" y="0"/>
          <a:chExt cx="0" cy="0"/>
        </a:xfrm>
      </p:grpSpPr>
      <p:sp>
        <p:nvSpPr>
          <p:cNvPr id="2" name="Shape 356"/>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3" name="Shape 357"/>
          <p:cNvSpPr>
            <a:spLocks noGrp="1" noChangeArrowheads="1"/>
          </p:cNvSpPr>
          <p:nvPr>
            <p:ph type="sldNum" sz="quarter" idx="10"/>
          </p:nvPr>
        </p:nvSpPr>
        <p:spPr/>
        <p:txBody>
          <a:bodyPr/>
          <a:lstStyle>
            <a:lvl1pPr>
              <a:defRPr smtClean="0"/>
            </a:lvl1pPr>
          </a:lstStyle>
          <a:p>
            <a:pPr>
              <a:defRPr/>
            </a:pPr>
            <a:fld id="{E6A307E8-9261-4413-8630-06081660EA6C}" type="slidenum">
              <a:rPr lang="ru-RU"/>
              <a:pPr>
                <a:defRPr/>
              </a:pPr>
              <a:t>‹#›</a:t>
            </a:fld>
            <a:endParaRPr lang="ru-RU"/>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4" name="Shape 364"/>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365" name="Shape 365"/>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366" name="Shape 366"/>
          <p:cNvSpPr>
            <a:spLocks noGrp="1"/>
          </p:cNvSpPr>
          <p:nvPr>
            <p:ph type="body" idx="1"/>
          </p:nvPr>
        </p:nvSpPr>
        <p:spPr>
          <a:xfrm>
            <a:off x="1219047" y="3208944"/>
            <a:ext cx="21944256" cy="7954210"/>
          </a:xfrm>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 name="Shape 367"/>
          <p:cNvSpPr>
            <a:spLocks noGrp="1" noChangeArrowheads="1"/>
          </p:cNvSpPr>
          <p:nvPr>
            <p:ph type="sldNum" sz="quarter" idx="10"/>
          </p:nvPr>
        </p:nvSpPr>
        <p:spPr/>
        <p:txBody>
          <a:bodyPr/>
          <a:lstStyle>
            <a:lvl1pPr>
              <a:defRPr smtClean="0"/>
            </a:lvl1pPr>
          </a:lstStyle>
          <a:p>
            <a:pPr>
              <a:defRPr/>
            </a:pPr>
            <a:fld id="{4FC5231A-4F1C-41D5-BAEF-6423773EE9AB}" type="slidenum">
              <a:rPr lang="ru-RU"/>
              <a:pPr>
                <a:defRPr/>
              </a:pPr>
              <a:t>‹#›</a:t>
            </a:fld>
            <a:endParaRPr lang="ru-RU"/>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_Title, Content">
    <p:spTree>
      <p:nvGrpSpPr>
        <p:cNvPr id="1" name=""/>
        <p:cNvGrpSpPr/>
        <p:nvPr/>
      </p:nvGrpSpPr>
      <p:grpSpPr>
        <a:xfrm>
          <a:off x="0" y="0"/>
          <a:ext cx="0" cy="0"/>
          <a:chOff x="0" y="0"/>
          <a:chExt cx="0" cy="0"/>
        </a:xfrm>
      </p:grpSpPr>
      <p:sp>
        <p:nvSpPr>
          <p:cNvPr id="4" name="Shape 374"/>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375" name="Shape 375"/>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376" name="Shape 376"/>
          <p:cNvSpPr>
            <a:spLocks noGrp="1"/>
          </p:cNvSpPr>
          <p:nvPr>
            <p:ph type="body" idx="1"/>
          </p:nvPr>
        </p:nvSpPr>
        <p:spPr>
          <a:xfrm>
            <a:off x="1219047" y="3208944"/>
            <a:ext cx="21944256"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 name="Shape 377"/>
          <p:cNvSpPr>
            <a:spLocks noGrp="1" noChangeArrowheads="1"/>
          </p:cNvSpPr>
          <p:nvPr>
            <p:ph type="sldNum" sz="quarter" idx="10"/>
          </p:nvPr>
        </p:nvSpPr>
        <p:spPr/>
        <p:txBody>
          <a:bodyPr/>
          <a:lstStyle>
            <a:lvl1pPr>
              <a:defRPr smtClean="0"/>
            </a:lvl1pPr>
          </a:lstStyle>
          <a:p>
            <a:pPr>
              <a:defRPr/>
            </a:pPr>
            <a:fld id="{4B6CF8FE-88C7-46DA-A798-7DE0085D6D2D}" type="slidenum">
              <a:rPr lang="ru-RU"/>
              <a:pPr>
                <a:defRPr/>
              </a:pPr>
              <a:t>‹#›</a:t>
            </a:fld>
            <a:endParaRPr lang="ru-RU"/>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36" name="Shape 36"/>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37" name="Shape 37"/>
          <p:cNvSpPr>
            <a:spLocks noGrp="1"/>
          </p:cNvSpPr>
          <p:nvPr>
            <p:ph type="body" sz="half" idx="1"/>
          </p:nvPr>
        </p:nvSpPr>
        <p:spPr>
          <a:xfrm>
            <a:off x="1219047" y="3208944"/>
            <a:ext cx="10708208" cy="7954210"/>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8" name="Shape 38"/>
          <p:cNvSpPr>
            <a:spLocks noGrp="1"/>
          </p:cNvSpPr>
          <p:nvPr>
            <p:ph type="body" sz="half" idx="13"/>
          </p:nvPr>
        </p:nvSpPr>
        <p:spPr>
          <a:xfrm>
            <a:off x="12463196" y="3208940"/>
            <a:ext cx="10708214" cy="7954213"/>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A86EEB54-9EBE-4C42-9F7F-369FB57D696D}" type="slidenum">
              <a:rPr lang="ru-RU"/>
              <a:pPr>
                <a:defRPr/>
              </a:pPr>
              <a:t>‹#›</a:t>
            </a:fld>
            <a:endParaRPr lang="ru-RU"/>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_Title, 2 Content">
    <p:spTree>
      <p:nvGrpSpPr>
        <p:cNvPr id="1" name=""/>
        <p:cNvGrpSpPr/>
        <p:nvPr/>
      </p:nvGrpSpPr>
      <p:grpSpPr>
        <a:xfrm>
          <a:off x="0" y="0"/>
          <a:ext cx="0" cy="0"/>
          <a:chOff x="0" y="0"/>
          <a:chExt cx="0" cy="0"/>
        </a:xfrm>
      </p:grpSpPr>
      <p:sp>
        <p:nvSpPr>
          <p:cNvPr id="5" name="Shape 384"/>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385" name="Shape 385"/>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386" name="Shape 386"/>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87" name="Shape 387"/>
          <p:cNvSpPr>
            <a:spLocks noGrp="1"/>
          </p:cNvSpPr>
          <p:nvPr>
            <p:ph type="body" sz="half" idx="13"/>
          </p:nvPr>
        </p:nvSpPr>
        <p:spPr>
          <a:xfrm>
            <a:off x="12463196" y="3208940"/>
            <a:ext cx="10708214" cy="7954213"/>
          </a:xfrm>
          <a:prstGeom prst="rect">
            <a:avLst/>
          </a:prstGeom>
        </p:spPr>
        <p:txBody>
          <a:bodyPr anchor="t"/>
          <a:lstStyle/>
          <a:p>
            <a:endParaRPr/>
          </a:p>
        </p:txBody>
      </p:sp>
      <p:sp>
        <p:nvSpPr>
          <p:cNvPr id="6" name="Shape 388"/>
          <p:cNvSpPr>
            <a:spLocks noGrp="1" noChangeArrowheads="1"/>
          </p:cNvSpPr>
          <p:nvPr>
            <p:ph type="sldNum" sz="quarter" idx="14"/>
          </p:nvPr>
        </p:nvSpPr>
        <p:spPr/>
        <p:txBody>
          <a:bodyPr/>
          <a:lstStyle>
            <a:lvl1pPr>
              <a:defRPr smtClean="0"/>
            </a:lvl1pPr>
          </a:lstStyle>
          <a:p>
            <a:pPr>
              <a:defRPr/>
            </a:pPr>
            <a:fld id="{4DC4F377-7EC0-44A5-A9E7-60A75287753B}" type="slidenum">
              <a:rPr lang="ru-RU"/>
              <a:pPr>
                <a:defRPr/>
              </a:pPr>
              <a:t>‹#›</a:t>
            </a:fld>
            <a:endParaRPr lang="ru-RU"/>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3" name="Shape 395"/>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396" name="Shape 396"/>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4" name="Shape 397"/>
          <p:cNvSpPr>
            <a:spLocks noGrp="1" noChangeArrowheads="1"/>
          </p:cNvSpPr>
          <p:nvPr>
            <p:ph type="sldNum" sz="quarter" idx="10"/>
          </p:nvPr>
        </p:nvSpPr>
        <p:spPr/>
        <p:txBody>
          <a:bodyPr/>
          <a:lstStyle>
            <a:lvl1pPr>
              <a:defRPr smtClean="0"/>
            </a:lvl1pPr>
          </a:lstStyle>
          <a:p>
            <a:pPr>
              <a:defRPr/>
            </a:pPr>
            <a:fld id="{92BF8708-2D59-4A89-8E01-613227433759}" type="slidenum">
              <a:rPr lang="ru-RU"/>
              <a:pPr>
                <a:defRPr/>
              </a:pPr>
              <a:t>‹#›</a:t>
            </a:fld>
            <a:endParaRPr lang="ru-RU"/>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_Centered Text">
    <p:spTree>
      <p:nvGrpSpPr>
        <p:cNvPr id="1" name=""/>
        <p:cNvGrpSpPr/>
        <p:nvPr/>
      </p:nvGrpSpPr>
      <p:grpSpPr>
        <a:xfrm>
          <a:off x="0" y="0"/>
          <a:ext cx="0" cy="0"/>
          <a:chOff x="0" y="0"/>
          <a:chExt cx="0" cy="0"/>
        </a:xfrm>
      </p:grpSpPr>
      <p:sp>
        <p:nvSpPr>
          <p:cNvPr id="3" name="Shape 404"/>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405" name="Shape 405"/>
          <p:cNvSpPr>
            <a:spLocks noGrp="1"/>
          </p:cNvSpPr>
          <p:nvPr>
            <p:ph type="body" idx="1"/>
          </p:nvPr>
        </p:nvSpPr>
        <p:spPr>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Shape 406"/>
          <p:cNvSpPr>
            <a:spLocks noGrp="1" noChangeArrowheads="1"/>
          </p:cNvSpPr>
          <p:nvPr>
            <p:ph type="sldNum" sz="quarter" idx="10"/>
          </p:nvPr>
        </p:nvSpPr>
        <p:spPr/>
        <p:txBody>
          <a:bodyPr/>
          <a:lstStyle>
            <a:lvl1pPr>
              <a:defRPr smtClean="0"/>
            </a:lvl1pPr>
          </a:lstStyle>
          <a:p>
            <a:pPr>
              <a:defRPr/>
            </a:pPr>
            <a:fld id="{D23101EB-A156-4AD3-9015-899A0450A620}" type="slidenum">
              <a:rPr lang="ru-RU"/>
              <a:pPr>
                <a:defRPr/>
              </a:pPr>
              <a:t>‹#›</a:t>
            </a:fld>
            <a:endParaRPr lang="ru-RU"/>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_Title, 2 Content and Content">
    <p:spTree>
      <p:nvGrpSpPr>
        <p:cNvPr id="1" name=""/>
        <p:cNvGrpSpPr/>
        <p:nvPr/>
      </p:nvGrpSpPr>
      <p:grpSpPr>
        <a:xfrm>
          <a:off x="0" y="0"/>
          <a:ext cx="0" cy="0"/>
          <a:chOff x="0" y="0"/>
          <a:chExt cx="0" cy="0"/>
        </a:xfrm>
      </p:grpSpPr>
      <p:sp>
        <p:nvSpPr>
          <p:cNvPr id="5" name="Shape 413"/>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414" name="Shape 414"/>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415" name="Shape 415"/>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6" name="Shape 416"/>
          <p:cNvSpPr>
            <a:spLocks noGrp="1"/>
          </p:cNvSpPr>
          <p:nvPr>
            <p:ph type="body" sz="quarter" idx="13"/>
          </p:nvPr>
        </p:nvSpPr>
        <p:spPr>
          <a:xfrm>
            <a:off x="1219034" y="7363575"/>
            <a:ext cx="10708232" cy="3793504"/>
          </a:xfrm>
          <a:prstGeom prst="rect">
            <a:avLst/>
          </a:prstGeom>
        </p:spPr>
        <p:txBody>
          <a:bodyPr anchor="t"/>
          <a:lstStyle/>
          <a:p>
            <a:endParaRPr/>
          </a:p>
        </p:txBody>
      </p:sp>
      <p:sp>
        <p:nvSpPr>
          <p:cNvPr id="6" name="Shape 417"/>
          <p:cNvSpPr>
            <a:spLocks noGrp="1" noChangeArrowheads="1"/>
          </p:cNvSpPr>
          <p:nvPr>
            <p:ph type="sldNum" sz="quarter" idx="14"/>
          </p:nvPr>
        </p:nvSpPr>
        <p:spPr/>
        <p:txBody>
          <a:bodyPr/>
          <a:lstStyle>
            <a:lvl1pPr>
              <a:defRPr smtClean="0"/>
            </a:lvl1pPr>
          </a:lstStyle>
          <a:p>
            <a:pPr>
              <a:defRPr/>
            </a:pPr>
            <a:fld id="{CF826EAE-15A0-478A-A6F6-A1089FEC042B}" type="slidenum">
              <a:rPr lang="ru-RU"/>
              <a:pPr>
                <a:defRPr/>
              </a:pPr>
              <a:t>‹#›</a:t>
            </a:fld>
            <a:endParaRPr lang="ru-RU"/>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3_Title Content and 2 Content">
    <p:spTree>
      <p:nvGrpSpPr>
        <p:cNvPr id="1" name=""/>
        <p:cNvGrpSpPr/>
        <p:nvPr/>
      </p:nvGrpSpPr>
      <p:grpSpPr>
        <a:xfrm>
          <a:off x="0" y="0"/>
          <a:ext cx="0" cy="0"/>
          <a:chOff x="0" y="0"/>
          <a:chExt cx="0" cy="0"/>
        </a:xfrm>
      </p:grpSpPr>
      <p:sp>
        <p:nvSpPr>
          <p:cNvPr id="5" name="Shape 424"/>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425" name="Shape 425"/>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426" name="Shape 426"/>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27" name="Shape 427"/>
          <p:cNvSpPr>
            <a:spLocks noGrp="1"/>
          </p:cNvSpPr>
          <p:nvPr>
            <p:ph type="body" sz="quarter" idx="13"/>
          </p:nvPr>
        </p:nvSpPr>
        <p:spPr>
          <a:xfrm>
            <a:off x="12463196" y="7363575"/>
            <a:ext cx="10708214" cy="3793504"/>
          </a:xfrm>
          <a:prstGeom prst="rect">
            <a:avLst/>
          </a:prstGeom>
        </p:spPr>
        <p:txBody>
          <a:bodyPr anchor="t"/>
          <a:lstStyle/>
          <a:p>
            <a:endParaRPr/>
          </a:p>
        </p:txBody>
      </p:sp>
      <p:sp>
        <p:nvSpPr>
          <p:cNvPr id="6" name="Shape 428"/>
          <p:cNvSpPr>
            <a:spLocks noGrp="1" noChangeArrowheads="1"/>
          </p:cNvSpPr>
          <p:nvPr>
            <p:ph type="sldNum" sz="quarter" idx="14"/>
          </p:nvPr>
        </p:nvSpPr>
        <p:spPr/>
        <p:txBody>
          <a:bodyPr/>
          <a:lstStyle>
            <a:lvl1pPr>
              <a:defRPr smtClean="0"/>
            </a:lvl1pPr>
          </a:lstStyle>
          <a:p>
            <a:pPr>
              <a:defRPr/>
            </a:pPr>
            <a:fld id="{F3332E81-FEFF-4570-9691-DFA605F3D1D3}" type="slidenum">
              <a:rPr lang="ru-RU"/>
              <a:pPr>
                <a:defRPr/>
              </a:pPr>
              <a:t>‹#›</a:t>
            </a:fld>
            <a:endParaRPr lang="ru-RU"/>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_Title, 2 Content over Content">
    <p:spTree>
      <p:nvGrpSpPr>
        <p:cNvPr id="1" name=""/>
        <p:cNvGrpSpPr/>
        <p:nvPr/>
      </p:nvGrpSpPr>
      <p:grpSpPr>
        <a:xfrm>
          <a:off x="0" y="0"/>
          <a:ext cx="0" cy="0"/>
          <a:chOff x="0" y="0"/>
          <a:chExt cx="0" cy="0"/>
        </a:xfrm>
      </p:grpSpPr>
      <p:sp>
        <p:nvSpPr>
          <p:cNvPr id="5" name="Shape 435"/>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436" name="Shape 436"/>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437" name="Shape 437"/>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38" name="Shape 438"/>
          <p:cNvSpPr>
            <a:spLocks noGrp="1"/>
          </p:cNvSpPr>
          <p:nvPr>
            <p:ph type="body" sz="half" idx="13"/>
          </p:nvPr>
        </p:nvSpPr>
        <p:spPr>
          <a:xfrm>
            <a:off x="1219047" y="7363575"/>
            <a:ext cx="21944256" cy="3793504"/>
          </a:xfrm>
          <a:prstGeom prst="rect">
            <a:avLst/>
          </a:prstGeom>
        </p:spPr>
        <p:txBody>
          <a:bodyPr anchor="t"/>
          <a:lstStyle/>
          <a:p>
            <a:endParaRPr/>
          </a:p>
        </p:txBody>
      </p:sp>
      <p:sp>
        <p:nvSpPr>
          <p:cNvPr id="6" name="Shape 439"/>
          <p:cNvSpPr>
            <a:spLocks noGrp="1" noChangeArrowheads="1"/>
          </p:cNvSpPr>
          <p:nvPr>
            <p:ph type="sldNum" sz="quarter" idx="14"/>
          </p:nvPr>
        </p:nvSpPr>
        <p:spPr/>
        <p:txBody>
          <a:bodyPr/>
          <a:lstStyle>
            <a:lvl1pPr>
              <a:defRPr smtClean="0"/>
            </a:lvl1pPr>
          </a:lstStyle>
          <a:p>
            <a:pPr>
              <a:defRPr/>
            </a:pPr>
            <a:fld id="{EB44DAB3-DC3E-4349-9EBD-E4DB696E94A1}" type="slidenum">
              <a:rPr lang="ru-RU"/>
              <a:pPr>
                <a:defRPr/>
              </a:pPr>
              <a:t>‹#›</a:t>
            </a:fld>
            <a:endParaRPr lang="ru-RU"/>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3_Title, Content over Content">
    <p:spTree>
      <p:nvGrpSpPr>
        <p:cNvPr id="1" name=""/>
        <p:cNvGrpSpPr/>
        <p:nvPr/>
      </p:nvGrpSpPr>
      <p:grpSpPr>
        <a:xfrm>
          <a:off x="0" y="0"/>
          <a:ext cx="0" cy="0"/>
          <a:chOff x="0" y="0"/>
          <a:chExt cx="0" cy="0"/>
        </a:xfrm>
      </p:grpSpPr>
      <p:sp>
        <p:nvSpPr>
          <p:cNvPr id="5" name="Shape 446"/>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447" name="Shape 447"/>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448" name="Shape 448"/>
          <p:cNvSpPr>
            <a:spLocks noGrp="1"/>
          </p:cNvSpPr>
          <p:nvPr>
            <p:ph type="body" sz="half" idx="1"/>
          </p:nvPr>
        </p:nvSpPr>
        <p:spPr>
          <a:xfrm>
            <a:off x="1219047" y="3208944"/>
            <a:ext cx="2194425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49" name="Shape 449"/>
          <p:cNvSpPr>
            <a:spLocks noGrp="1"/>
          </p:cNvSpPr>
          <p:nvPr>
            <p:ph type="body" sz="half" idx="13"/>
          </p:nvPr>
        </p:nvSpPr>
        <p:spPr>
          <a:xfrm>
            <a:off x="1219047" y="7363575"/>
            <a:ext cx="21944256" cy="3793504"/>
          </a:xfrm>
          <a:prstGeom prst="rect">
            <a:avLst/>
          </a:prstGeom>
        </p:spPr>
        <p:txBody>
          <a:bodyPr anchor="t"/>
          <a:lstStyle/>
          <a:p>
            <a:endParaRPr/>
          </a:p>
        </p:txBody>
      </p:sp>
      <p:sp>
        <p:nvSpPr>
          <p:cNvPr id="6" name="Shape 450"/>
          <p:cNvSpPr>
            <a:spLocks noGrp="1" noChangeArrowheads="1"/>
          </p:cNvSpPr>
          <p:nvPr>
            <p:ph type="sldNum" sz="quarter" idx="14"/>
          </p:nvPr>
        </p:nvSpPr>
        <p:spPr/>
        <p:txBody>
          <a:bodyPr/>
          <a:lstStyle>
            <a:lvl1pPr>
              <a:defRPr smtClean="0"/>
            </a:lvl1pPr>
          </a:lstStyle>
          <a:p>
            <a:pPr>
              <a:defRPr/>
            </a:pPr>
            <a:fld id="{74287028-D7E8-4074-8D57-070CB23D25FF}" type="slidenum">
              <a:rPr lang="ru-RU"/>
              <a:pPr>
                <a:defRPr/>
              </a:pPr>
              <a:t>‹#›</a:t>
            </a:fld>
            <a:endParaRPr lang="ru-RU"/>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3_Title, 4 Content">
    <p:spTree>
      <p:nvGrpSpPr>
        <p:cNvPr id="1" name=""/>
        <p:cNvGrpSpPr/>
        <p:nvPr/>
      </p:nvGrpSpPr>
      <p:grpSpPr>
        <a:xfrm>
          <a:off x="0" y="0"/>
          <a:ext cx="0" cy="0"/>
          <a:chOff x="0" y="0"/>
          <a:chExt cx="0" cy="0"/>
        </a:xfrm>
      </p:grpSpPr>
      <p:sp>
        <p:nvSpPr>
          <p:cNvPr id="5" name="Shape 457"/>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458" name="Shape 458"/>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459" name="Shape 459"/>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60" name="Shape 460"/>
          <p:cNvSpPr>
            <a:spLocks noGrp="1"/>
          </p:cNvSpPr>
          <p:nvPr>
            <p:ph type="body" sz="quarter" idx="13"/>
          </p:nvPr>
        </p:nvSpPr>
        <p:spPr>
          <a:xfrm>
            <a:off x="12463196" y="7363575"/>
            <a:ext cx="10708214" cy="3793504"/>
          </a:xfrm>
          <a:prstGeom prst="rect">
            <a:avLst/>
          </a:prstGeom>
        </p:spPr>
        <p:txBody>
          <a:bodyPr anchor="t"/>
          <a:lstStyle/>
          <a:p>
            <a:endParaRPr/>
          </a:p>
        </p:txBody>
      </p:sp>
      <p:sp>
        <p:nvSpPr>
          <p:cNvPr id="6" name="Shape 461"/>
          <p:cNvSpPr>
            <a:spLocks noGrp="1" noChangeArrowheads="1"/>
          </p:cNvSpPr>
          <p:nvPr>
            <p:ph type="sldNum" sz="quarter" idx="14"/>
          </p:nvPr>
        </p:nvSpPr>
        <p:spPr/>
        <p:txBody>
          <a:bodyPr/>
          <a:lstStyle>
            <a:lvl1pPr>
              <a:defRPr smtClean="0"/>
            </a:lvl1pPr>
          </a:lstStyle>
          <a:p>
            <a:pPr>
              <a:defRPr/>
            </a:pPr>
            <a:fld id="{A7980733-AA78-43C9-A657-3CF8A9A82529}" type="slidenum">
              <a:rPr lang="ru-RU"/>
              <a:pPr>
                <a:defRPr/>
              </a:pPr>
              <a:t>‹#›</a:t>
            </a:fld>
            <a:endParaRPr lang="ru-RU"/>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_Title, 6 Content">
    <p:spTree>
      <p:nvGrpSpPr>
        <p:cNvPr id="1" name=""/>
        <p:cNvGrpSpPr/>
        <p:nvPr/>
      </p:nvGrpSpPr>
      <p:grpSpPr>
        <a:xfrm>
          <a:off x="0" y="0"/>
          <a:ext cx="0" cy="0"/>
          <a:chOff x="0" y="0"/>
          <a:chExt cx="0" cy="0"/>
        </a:xfrm>
      </p:grpSpPr>
      <p:sp>
        <p:nvSpPr>
          <p:cNvPr id="5" name="Shape 468"/>
          <p:cNvSpPr>
            <a:spLocks noChangeArrowheads="1"/>
          </p:cNvSpPr>
          <p:nvPr/>
        </p:nvSpPr>
        <p:spPr bwMode="auto">
          <a:xfrm>
            <a:off x="0" y="0"/>
            <a:ext cx="24382413" cy="13714413"/>
          </a:xfrm>
          <a:prstGeom prst="rect">
            <a:avLst/>
          </a:prstGeom>
          <a:solidFill>
            <a:srgbClr val="E5DAD1"/>
          </a:solidFill>
          <a:ln w="12700">
            <a:noFill/>
            <a:miter lim="400000"/>
            <a:headEnd/>
            <a:tailEnd/>
          </a:ln>
        </p:spPr>
        <p:txBody>
          <a:bodyPr lIns="85718" tIns="85718" rIns="85718" bIns="85718"/>
          <a:lstStyle/>
          <a:p>
            <a:pPr eaLnBrk="1">
              <a:defRPr/>
            </a:pPr>
            <a:endParaRPr lang="ru-RU">
              <a:cs typeface="Arial" charset="0"/>
            </a:endParaRPr>
          </a:p>
        </p:txBody>
      </p:sp>
      <p:sp>
        <p:nvSpPr>
          <p:cNvPr id="469" name="Shape 469"/>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lvl1pPr>
              <a:defRPr sz="8200" spc="0"/>
            </a:lvl1pPr>
          </a:lstStyle>
          <a:p>
            <a:r>
              <a:t>Текст заголовка</a:t>
            </a:r>
          </a:p>
        </p:txBody>
      </p:sp>
      <p:sp>
        <p:nvSpPr>
          <p:cNvPr id="470" name="Shape 470"/>
          <p:cNvSpPr>
            <a:spLocks noGrp="1"/>
          </p:cNvSpPr>
          <p:nvPr>
            <p:ph type="body" sz="quarter" idx="1"/>
          </p:nvPr>
        </p:nvSpPr>
        <p:spPr>
          <a:xfrm>
            <a:off x="1219047" y="3208944"/>
            <a:ext cx="706590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71" name="Shape 471"/>
          <p:cNvSpPr>
            <a:spLocks noGrp="1"/>
          </p:cNvSpPr>
          <p:nvPr>
            <p:ph type="body" sz="quarter" idx="13"/>
          </p:nvPr>
        </p:nvSpPr>
        <p:spPr>
          <a:xfrm>
            <a:off x="16058925" y="7363575"/>
            <a:ext cx="7065901" cy="3793504"/>
          </a:xfrm>
          <a:prstGeom prst="rect">
            <a:avLst/>
          </a:prstGeom>
        </p:spPr>
        <p:txBody>
          <a:bodyPr anchor="t"/>
          <a:lstStyle/>
          <a:p>
            <a:endParaRPr/>
          </a:p>
        </p:txBody>
      </p:sp>
      <p:sp>
        <p:nvSpPr>
          <p:cNvPr id="6" name="Shape 472"/>
          <p:cNvSpPr>
            <a:spLocks noGrp="1" noChangeArrowheads="1"/>
          </p:cNvSpPr>
          <p:nvPr>
            <p:ph type="sldNum" sz="quarter" idx="14"/>
          </p:nvPr>
        </p:nvSpPr>
        <p:spPr/>
        <p:txBody>
          <a:bodyPr/>
          <a:lstStyle>
            <a:lvl1pPr>
              <a:defRPr smtClean="0"/>
            </a:lvl1pPr>
          </a:lstStyle>
          <a:p>
            <a:pPr>
              <a:defRPr/>
            </a:pPr>
            <a:fld id="{93870341-A6BB-48CC-99A3-C91DDE024B44}" type="slidenum">
              <a:rPr lang="ru-RU"/>
              <a:pPr>
                <a:defRPr/>
              </a:pPr>
              <a:t>‹#›</a:t>
            </a:fld>
            <a:endParaRPr lang="ru-RU"/>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479" name="Shape 479"/>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480" name="Shape 480"/>
          <p:cNvSpPr>
            <a:spLocks noGrp="1"/>
          </p:cNvSpPr>
          <p:nvPr>
            <p:ph type="body" idx="1"/>
          </p:nvPr>
        </p:nvSpPr>
        <p:spPr>
          <a:xfrm>
            <a:off x="1219047" y="3208944"/>
            <a:ext cx="21944256" cy="795421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Shape 4"/>
          <p:cNvSpPr>
            <a:spLocks noGrp="1" noChangeArrowheads="1"/>
          </p:cNvSpPr>
          <p:nvPr>
            <p:ph type="sldNum" sz="quarter" idx="10"/>
          </p:nvPr>
        </p:nvSpPr>
        <p:spPr>
          <a:ln/>
        </p:spPr>
        <p:txBody>
          <a:bodyPr/>
          <a:lstStyle>
            <a:lvl1pPr>
              <a:defRPr/>
            </a:lvl1pPr>
          </a:lstStyle>
          <a:p>
            <a:pPr>
              <a:defRPr/>
            </a:pPr>
            <a:fld id="{F6CE8E4C-D040-4E15-AA02-01249D2D3346}" type="slidenum">
              <a:rPr lang="ru-RU"/>
              <a:pPr>
                <a:defRPr/>
              </a:pPr>
              <a:t>‹#›</a:t>
            </a:fld>
            <a:endParaRPr lang="ru-RU"/>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6" name="Shape 46"/>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3" name="Shape 4"/>
          <p:cNvSpPr>
            <a:spLocks noGrp="1" noChangeArrowheads="1"/>
          </p:cNvSpPr>
          <p:nvPr>
            <p:ph type="sldNum" sz="quarter" idx="10"/>
          </p:nvPr>
        </p:nvSpPr>
        <p:spPr>
          <a:ln/>
        </p:spPr>
        <p:txBody>
          <a:bodyPr/>
          <a:lstStyle>
            <a:lvl1pPr>
              <a:defRPr/>
            </a:lvl1pPr>
          </a:lstStyle>
          <a:p>
            <a:pPr>
              <a:defRPr/>
            </a:pPr>
            <a:fld id="{2CBEEC06-7A67-4483-A1F9-B794D184F533}" type="slidenum">
              <a:rPr lang="ru-RU"/>
              <a:pPr>
                <a:defRPr/>
              </a:pPr>
              <a:t>‹#›</a:t>
            </a:fld>
            <a:endParaRPr lang="ru-RU"/>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54" name="Shape 54"/>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Shape 4"/>
          <p:cNvSpPr>
            <a:spLocks noGrp="1" noChangeArrowheads="1"/>
          </p:cNvSpPr>
          <p:nvPr>
            <p:ph type="sldNum" sz="quarter" idx="10"/>
          </p:nvPr>
        </p:nvSpPr>
        <p:spPr>
          <a:ln/>
        </p:spPr>
        <p:txBody>
          <a:bodyPr/>
          <a:lstStyle>
            <a:lvl1pPr>
              <a:defRPr/>
            </a:lvl1pPr>
          </a:lstStyle>
          <a:p>
            <a:pPr>
              <a:defRPr/>
            </a:pPr>
            <a:fld id="{C419D408-9350-42FA-9B75-9E5FAAFECA31}" type="slidenum">
              <a:rPr lang="ru-RU"/>
              <a:pPr>
                <a:defRPr/>
              </a:pPr>
              <a:t>‹#›</a:t>
            </a:fld>
            <a:endParaRPr lang="ru-RU"/>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62" name="Shape 62"/>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63" name="Shape 63"/>
          <p:cNvSpPr>
            <a:spLocks noGrp="1"/>
          </p:cNvSpPr>
          <p:nvPr>
            <p:ph type="body" sz="quarter" idx="1"/>
          </p:nvPr>
        </p:nvSpPr>
        <p:spPr>
          <a:xfrm>
            <a:off x="1219047" y="3208944"/>
            <a:ext cx="10708208"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4" name="Shape 64"/>
          <p:cNvSpPr>
            <a:spLocks noGrp="1"/>
          </p:cNvSpPr>
          <p:nvPr>
            <p:ph type="body" sz="quarter" idx="13"/>
          </p:nvPr>
        </p:nvSpPr>
        <p:spPr>
          <a:xfrm>
            <a:off x="1219034" y="7363575"/>
            <a:ext cx="10708232"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D6A2041E-3DD7-4F89-BCB0-05774E095CBD}" type="slidenum">
              <a:rPr lang="ru-RU"/>
              <a:pPr>
                <a:defRPr/>
              </a:pPr>
              <a:t>‹#›</a:t>
            </a:fld>
            <a:endParaRPr lang="ru-RU"/>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72" name="Shape 72"/>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73" name="Shape 73"/>
          <p:cNvSpPr>
            <a:spLocks noGrp="1"/>
          </p:cNvSpPr>
          <p:nvPr>
            <p:ph type="body" sz="half" idx="1"/>
          </p:nvPr>
        </p:nvSpPr>
        <p:spPr>
          <a:xfrm>
            <a:off x="1219047" y="3208944"/>
            <a:ext cx="10708208" cy="7954210"/>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4" name="Shape 74"/>
          <p:cNvSpPr>
            <a:spLocks noGrp="1"/>
          </p:cNvSpPr>
          <p:nvPr>
            <p:ph type="body" sz="quarter" idx="13"/>
          </p:nvPr>
        </p:nvSpPr>
        <p:spPr>
          <a:xfrm>
            <a:off x="12463196" y="7363575"/>
            <a:ext cx="10708214"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B49A1BB8-10E8-496D-9F7A-406EF43887B9}" type="slidenum">
              <a:rPr lang="ru-RU"/>
              <a:pPr>
                <a:defRPr/>
              </a:pPr>
              <a:t>‹#›</a:t>
            </a:fld>
            <a:endParaRPr lang="ru-RU"/>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82" name="Shape 82"/>
          <p:cNvSpPr>
            <a:spLocks noGrp="1"/>
          </p:cNvSpPr>
          <p:nvPr>
            <p:ph type="title"/>
          </p:nvPr>
        </p:nvSpPr>
        <p:spPr>
          <a:xfrm>
            <a:off x="1219047" y="546750"/>
            <a:ext cx="21944256" cy="2289606"/>
          </a:xfrm>
          <a:prstGeom prst="rect">
            <a:avLst/>
          </a:prstGeom>
          <a:extLst>
            <a:ext uri="{C572A759-6A51-4108-AA02-DFA0A04FC94B}"/>
          </a:extLst>
        </p:spPr>
        <p:txBody>
          <a:bodyPr>
            <a:normAutofit/>
          </a:bodyPr>
          <a:lstStyle/>
          <a:p>
            <a:r>
              <a:t>Текст заголовка</a:t>
            </a:r>
          </a:p>
        </p:txBody>
      </p:sp>
      <p:sp>
        <p:nvSpPr>
          <p:cNvPr id="83" name="Shape 83"/>
          <p:cNvSpPr>
            <a:spLocks noGrp="1"/>
          </p:cNvSpPr>
          <p:nvPr>
            <p:ph type="body" sz="quarter" idx="1"/>
          </p:nvPr>
        </p:nvSpPr>
        <p:spPr>
          <a:xfrm>
            <a:off x="1219047" y="3208944"/>
            <a:ext cx="10708208"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Shape 84"/>
          <p:cNvSpPr>
            <a:spLocks noGrp="1"/>
          </p:cNvSpPr>
          <p:nvPr>
            <p:ph type="body" sz="half" idx="13"/>
          </p:nvPr>
        </p:nvSpPr>
        <p:spPr>
          <a:xfrm>
            <a:off x="1219047" y="7363575"/>
            <a:ext cx="21944256" cy="3793504"/>
          </a:xfrm>
          <a:prstGeom prst="rect">
            <a:avLst/>
          </a:prstGeom>
        </p:spPr>
        <p:txBody>
          <a:bodyPr anchor="t"/>
          <a:lstStyle/>
          <a:p>
            <a:endParaRPr/>
          </a:p>
        </p:txBody>
      </p:sp>
      <p:sp>
        <p:nvSpPr>
          <p:cNvPr id="5" name="Shape 4"/>
          <p:cNvSpPr>
            <a:spLocks noGrp="1" noChangeArrowheads="1"/>
          </p:cNvSpPr>
          <p:nvPr>
            <p:ph type="sldNum" sz="quarter" idx="14"/>
          </p:nvPr>
        </p:nvSpPr>
        <p:spPr>
          <a:ln/>
        </p:spPr>
        <p:txBody>
          <a:bodyPr/>
          <a:lstStyle>
            <a:lvl1pPr>
              <a:defRPr/>
            </a:lvl1pPr>
          </a:lstStyle>
          <a:p>
            <a:pPr>
              <a:defRPr/>
            </a:pPr>
            <a:fld id="{FF180028-3903-42D8-9728-632F20BE2644}" type="slidenum">
              <a:rPr lang="ru-RU"/>
              <a:pPr>
                <a:defRPr/>
              </a:pPr>
              <a:t>‹#›</a:t>
            </a:fld>
            <a:endParaRPr lang="ru-RU"/>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219200" y="546100"/>
            <a:ext cx="21944013" cy="10615613"/>
          </a:xfrm>
          <a:prstGeom prst="rect">
            <a:avLst/>
          </a:prstGeom>
          <a:ln w="12700">
            <a:miter lim="400000"/>
          </a:ln>
          <a:extLst>
            <a:ext uri="{C572A759-6A51-4108-AA02-DFA0A04FC94B}"/>
          </a:extLst>
        </p:spPr>
        <p:txBody>
          <a:bodyPr vert="horz" wrap="square" lIns="0" tIns="0" rIns="0" bIns="0" numCol="1" anchor="ctr" anchorCtr="0" compatLnSpc="1">
            <a:prstTxWarp prst="textNoShape">
              <a:avLst/>
            </a:prstTxWarp>
            <a:normAutofit/>
          </a:bodyPr>
          <a:lstStyle/>
          <a:p>
            <a:pPr lvl="0"/>
            <a:r>
              <a:rPr lang="ru-RU">
                <a:sym typeface="Arial" charset="0"/>
              </a:rPr>
              <a:t>Уровень текста 1</a:t>
            </a:r>
          </a:p>
          <a:p>
            <a:pPr lvl="1"/>
            <a:r>
              <a:rPr lang="ru-RU">
                <a:sym typeface="Arial" charset="0"/>
              </a:rPr>
              <a:t>Уровень текста 2</a:t>
            </a:r>
          </a:p>
          <a:p>
            <a:pPr lvl="2"/>
            <a:r>
              <a:rPr lang="ru-RU">
                <a:sym typeface="Arial" charset="0"/>
              </a:rPr>
              <a:t>Уровень текста 3</a:t>
            </a:r>
          </a:p>
          <a:p>
            <a:pPr lvl="3"/>
            <a:r>
              <a:rPr lang="ru-RU">
                <a:sym typeface="Arial" charset="0"/>
              </a:rPr>
              <a:t>Уровень текста 4</a:t>
            </a:r>
          </a:p>
          <a:p>
            <a:pPr lvl="4"/>
            <a:r>
              <a:rPr lang="ru-RU">
                <a:sym typeface="Arial" charset="0"/>
              </a:rPr>
              <a:t>Уровень текста 5</a:t>
            </a:r>
          </a:p>
        </p:txBody>
      </p:sp>
      <p:sp>
        <p:nvSpPr>
          <p:cNvPr id="3" name="Shape 3"/>
          <p:cNvSpPr>
            <a:spLocks noGrp="1"/>
          </p:cNvSpPr>
          <p:nvPr>
            <p:ph type="title"/>
          </p:nvPr>
        </p:nvSpPr>
        <p:spPr>
          <a:xfrm>
            <a:off x="3652838" y="2743200"/>
            <a:ext cx="19507200" cy="930275"/>
          </a:xfrm>
          <a:prstGeom prst="rect">
            <a:avLst/>
          </a:prstGeom>
          <a:ln w="12700">
            <a:miter lim="400000"/>
          </a:ln>
        </p:spPr>
        <p:txBody>
          <a:bodyPr lIns="0" tIns="0" rIns="0" bIns="0" anchor="ctr"/>
          <a:lstStyle/>
          <a:p>
            <a:endParaRPr/>
          </a:p>
        </p:txBody>
      </p:sp>
      <p:sp>
        <p:nvSpPr>
          <p:cNvPr id="1028" name="Shape 4"/>
          <p:cNvSpPr>
            <a:spLocks noGrp="1" noChangeArrowheads="1"/>
          </p:cNvSpPr>
          <p:nvPr>
            <p:ph type="sldNum" sz="quarter" idx="2"/>
          </p:nvPr>
        </p:nvSpPr>
        <p:spPr bwMode="auto">
          <a:xfrm>
            <a:off x="16979900" y="12466638"/>
            <a:ext cx="495300" cy="492125"/>
          </a:xfrm>
          <a:prstGeom prst="rect">
            <a:avLst/>
          </a:prstGeom>
          <a:noFill/>
          <a:ln w="12700">
            <a:noFill/>
            <a:miter lim="400000"/>
            <a:headEnd/>
            <a:tailEnd/>
          </a:ln>
        </p:spPr>
        <p:txBody>
          <a:bodyPr vert="horz" wrap="none" lIns="85718" tIns="85718" rIns="85718" bIns="85718" numCol="1" anchor="ctr" anchorCtr="0" compatLnSpc="1">
            <a:prstTxWarp prst="textNoShape">
              <a:avLst/>
            </a:prstTxWarp>
            <a:spAutoFit/>
          </a:bodyPr>
          <a:lstStyle>
            <a:lvl1pPr algn="r" eaLnBrk="1">
              <a:defRPr sz="2200" smtClean="0">
                <a:cs typeface="Arial" charset="0"/>
              </a:defRPr>
            </a:lvl1pPr>
          </a:lstStyle>
          <a:p>
            <a:pPr>
              <a:defRPr/>
            </a:pPr>
            <a:fld id="{3B9A1894-5C1D-4E40-84E2-5ECA7B6CB07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20" r:id="rId25"/>
    <p:sldLayoutId id="2147483821" r:id="rId26"/>
    <p:sldLayoutId id="2147483822" r:id="rId27"/>
    <p:sldLayoutId id="2147483823" r:id="rId28"/>
    <p:sldLayoutId id="2147483824" r:id="rId29"/>
    <p:sldLayoutId id="2147483825" r:id="rId30"/>
    <p:sldLayoutId id="2147483826" r:id="rId31"/>
    <p:sldLayoutId id="2147483827" r:id="rId32"/>
    <p:sldLayoutId id="2147483828" r:id="rId33"/>
    <p:sldLayoutId id="2147483829" r:id="rId34"/>
    <p:sldLayoutId id="2147483830" r:id="rId35"/>
    <p:sldLayoutId id="2147483831" r:id="rId36"/>
    <p:sldLayoutId id="2147483832" r:id="rId37"/>
    <p:sldLayoutId id="2147483833" r:id="rId38"/>
    <p:sldLayoutId id="2147483834" r:id="rId39"/>
    <p:sldLayoutId id="2147483835" r:id="rId40"/>
    <p:sldLayoutId id="2147483836" r:id="rId41"/>
    <p:sldLayoutId id="2147483837" r:id="rId42"/>
    <p:sldLayoutId id="2147483838" r:id="rId43"/>
    <p:sldLayoutId id="2147483839" r:id="rId44"/>
    <p:sldLayoutId id="2147483840" r:id="rId45"/>
    <p:sldLayoutId id="2147483841" r:id="rId46"/>
    <p:sldLayoutId id="2147483842" r:id="rId47"/>
    <p:sldLayoutId id="2147483843" r:id="rId48"/>
    <p:sldLayoutId id="2147483819" r:id="rId49"/>
  </p:sldLayoutIdLst>
  <p:transition spd="med"/>
  <p:txStyles>
    <p:titleStyle>
      <a:lvl1pPr algn="l" defTabSz="1714500" rtl="0" eaLnBrk="0" fontAlgn="base" hangingPunct="0">
        <a:lnSpc>
          <a:spcPct val="90000"/>
        </a:lnSpc>
        <a:spcBef>
          <a:spcPct val="0"/>
        </a:spcBef>
        <a:spcAft>
          <a:spcPct val="0"/>
        </a:spcAft>
        <a:defRPr sz="3200" spc="-1">
          <a:solidFill>
            <a:srgbClr val="000000"/>
          </a:solidFill>
          <a:latin typeface="+mj-lt"/>
          <a:ea typeface="+mj-ea"/>
          <a:cs typeface="+mj-cs"/>
          <a:sym typeface="Arial" charset="0"/>
        </a:defRPr>
      </a:lvl1pPr>
      <a:lvl2pPr algn="l" defTabSz="1714500" rtl="0" eaLnBrk="0" fontAlgn="base" hangingPunct="0">
        <a:lnSpc>
          <a:spcPct val="90000"/>
        </a:lnSpc>
        <a:spcBef>
          <a:spcPct val="0"/>
        </a:spcBef>
        <a:spcAft>
          <a:spcPct val="0"/>
        </a:spcAft>
        <a:defRPr sz="3200" spc="-1">
          <a:solidFill>
            <a:srgbClr val="000000"/>
          </a:solidFill>
          <a:latin typeface="+mj-lt"/>
          <a:ea typeface="+mj-ea"/>
          <a:cs typeface="+mj-cs"/>
          <a:sym typeface="Arial" charset="0"/>
        </a:defRPr>
      </a:lvl2pPr>
      <a:lvl3pPr algn="l" defTabSz="1714500" rtl="0" eaLnBrk="0" fontAlgn="base" hangingPunct="0">
        <a:lnSpc>
          <a:spcPct val="90000"/>
        </a:lnSpc>
        <a:spcBef>
          <a:spcPct val="0"/>
        </a:spcBef>
        <a:spcAft>
          <a:spcPct val="0"/>
        </a:spcAft>
        <a:defRPr sz="3200" spc="-1">
          <a:solidFill>
            <a:srgbClr val="000000"/>
          </a:solidFill>
          <a:latin typeface="+mj-lt"/>
          <a:ea typeface="+mj-ea"/>
          <a:cs typeface="+mj-cs"/>
          <a:sym typeface="Arial" charset="0"/>
        </a:defRPr>
      </a:lvl3pPr>
      <a:lvl4pPr algn="l" defTabSz="1714500" rtl="0" eaLnBrk="0" fontAlgn="base" hangingPunct="0">
        <a:lnSpc>
          <a:spcPct val="90000"/>
        </a:lnSpc>
        <a:spcBef>
          <a:spcPct val="0"/>
        </a:spcBef>
        <a:spcAft>
          <a:spcPct val="0"/>
        </a:spcAft>
        <a:defRPr sz="3200" spc="-1">
          <a:solidFill>
            <a:srgbClr val="000000"/>
          </a:solidFill>
          <a:latin typeface="+mj-lt"/>
          <a:ea typeface="+mj-ea"/>
          <a:cs typeface="+mj-cs"/>
          <a:sym typeface="Arial" charset="0"/>
        </a:defRPr>
      </a:lvl4pPr>
      <a:lvl5pPr algn="l" defTabSz="1714500" rtl="0" eaLnBrk="0" fontAlgn="base" hangingPunct="0">
        <a:lnSpc>
          <a:spcPct val="90000"/>
        </a:lnSpc>
        <a:spcBef>
          <a:spcPct val="0"/>
        </a:spcBef>
        <a:spcAft>
          <a:spcPct val="0"/>
        </a:spcAft>
        <a:defRPr sz="3200" spc="-1">
          <a:solidFill>
            <a:srgbClr val="000000"/>
          </a:solidFill>
          <a:latin typeface="+mj-lt"/>
          <a:ea typeface="+mj-ea"/>
          <a:cs typeface="+mj-cs"/>
          <a:sym typeface="Arial" charset="0"/>
        </a:defRPr>
      </a:lvl5pPr>
      <a:lvl6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6pPr>
      <a:lvl7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7pPr>
      <a:lvl8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8pPr>
      <a:lvl9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9pPr>
    </p:titleStyle>
    <p:bodyStyle>
      <a:lvl1pPr marL="709613" indent="-601663" algn="l" defTabSz="1714500" rtl="0" eaLnBrk="0" fontAlgn="base" hangingPunct="0">
        <a:lnSpc>
          <a:spcPct val="90000"/>
        </a:lnSpc>
        <a:spcBef>
          <a:spcPts val="2600"/>
        </a:spcBef>
        <a:spcAft>
          <a:spcPct val="0"/>
        </a:spcAft>
        <a:buClr>
          <a:srgbClr val="000000"/>
        </a:buClr>
        <a:buSzPct val="45000"/>
        <a:buFont typeface="Wingdings" pitchFamily="2" charset="2"/>
        <a:buChar char="●"/>
        <a:defRPr sz="5200" spc="-1">
          <a:solidFill>
            <a:srgbClr val="000000"/>
          </a:solidFill>
          <a:latin typeface="+mj-lt"/>
          <a:ea typeface="+mj-ea"/>
          <a:cs typeface="+mj-cs"/>
          <a:sym typeface="Arial" charset="0"/>
        </a:defRPr>
      </a:lvl1pPr>
      <a:lvl2pPr marL="1381125" indent="-841375" algn="l" defTabSz="1714500" rtl="0" eaLnBrk="0" fontAlgn="base" hangingPunct="0">
        <a:lnSpc>
          <a:spcPct val="90000"/>
        </a:lnSpc>
        <a:spcBef>
          <a:spcPts val="2600"/>
        </a:spcBef>
        <a:spcAft>
          <a:spcPct val="0"/>
        </a:spcAft>
        <a:buClr>
          <a:srgbClr val="000000"/>
        </a:buClr>
        <a:buSzPct val="75000"/>
        <a:buFont typeface="Wingdings" pitchFamily="2" charset="2"/>
        <a:buChar char="−"/>
        <a:defRPr sz="5200" spc="-1">
          <a:solidFill>
            <a:srgbClr val="000000"/>
          </a:solidFill>
          <a:latin typeface="+mj-lt"/>
          <a:ea typeface="+mj-ea"/>
          <a:cs typeface="+mj-cs"/>
          <a:sym typeface="Arial" charset="0"/>
        </a:defRPr>
      </a:lvl2pPr>
      <a:lvl3pPr marL="1839913" indent="-831850" algn="l" defTabSz="1714500" rtl="0" eaLnBrk="0" fontAlgn="base" hangingPunct="0">
        <a:lnSpc>
          <a:spcPct val="90000"/>
        </a:lnSpc>
        <a:spcBef>
          <a:spcPts val="2600"/>
        </a:spcBef>
        <a:spcAft>
          <a:spcPct val="0"/>
        </a:spcAft>
        <a:buClr>
          <a:srgbClr val="000000"/>
        </a:buClr>
        <a:buSzPct val="45000"/>
        <a:buFont typeface="Wingdings" pitchFamily="2" charset="2"/>
        <a:buChar char="●"/>
        <a:defRPr sz="5200" spc="-1">
          <a:solidFill>
            <a:srgbClr val="000000"/>
          </a:solidFill>
          <a:latin typeface="+mj-lt"/>
          <a:ea typeface="+mj-ea"/>
          <a:cs typeface="+mj-cs"/>
          <a:sym typeface="Arial" charset="0"/>
        </a:defRPr>
      </a:lvl3pPr>
      <a:lvl4pPr marL="2135188" indent="-623888" algn="l" defTabSz="1714500" rtl="0" eaLnBrk="0" fontAlgn="base" hangingPunct="0">
        <a:lnSpc>
          <a:spcPct val="90000"/>
        </a:lnSpc>
        <a:spcBef>
          <a:spcPts val="2600"/>
        </a:spcBef>
        <a:spcAft>
          <a:spcPct val="0"/>
        </a:spcAft>
        <a:buClr>
          <a:srgbClr val="000000"/>
        </a:buClr>
        <a:buSzPct val="75000"/>
        <a:buFont typeface="Wingdings" pitchFamily="2" charset="2"/>
        <a:buChar char="−"/>
        <a:defRPr sz="5200" spc="-1">
          <a:solidFill>
            <a:srgbClr val="000000"/>
          </a:solidFill>
          <a:latin typeface="+mj-lt"/>
          <a:ea typeface="+mj-ea"/>
          <a:cs typeface="+mj-cs"/>
          <a:sym typeface="Arial" charset="0"/>
        </a:defRPr>
      </a:lvl4pPr>
      <a:lvl5pPr marL="2505075" indent="-560388" algn="l" defTabSz="1714500" rtl="0" eaLnBrk="0" fontAlgn="base" hangingPunct="0">
        <a:lnSpc>
          <a:spcPct val="90000"/>
        </a:lnSpc>
        <a:spcBef>
          <a:spcPts val="2600"/>
        </a:spcBef>
        <a:spcAft>
          <a:spcPct val="0"/>
        </a:spcAft>
        <a:buClr>
          <a:srgbClr val="000000"/>
        </a:buClr>
        <a:buSzPct val="45000"/>
        <a:buFont typeface="Wingdings" pitchFamily="2" charset="2"/>
        <a:buChar char="●"/>
        <a:defRPr sz="5200" spc="-1">
          <a:solidFill>
            <a:srgbClr val="000000"/>
          </a:solidFill>
          <a:latin typeface="+mj-lt"/>
          <a:ea typeface="+mj-ea"/>
          <a:cs typeface="+mj-cs"/>
          <a:sym typeface="Arial" charset="0"/>
        </a:defRPr>
      </a:lvl5pPr>
      <a:lvl6pPr marL="2937592" marR="0" indent="-561594"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6pPr>
      <a:lvl7pPr marL="3369593" marR="0" indent="-561594"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7pPr>
      <a:lvl8pPr marL="3860800" marR="0" indent="-660400" algn="l" defTabSz="1714500" rtl="0" latinLnBrk="0">
        <a:lnSpc>
          <a:spcPct val="90000"/>
        </a:lnSpc>
        <a:spcBef>
          <a:spcPts val="2600"/>
        </a:spcBef>
        <a:spcAft>
          <a:spcPts val="0"/>
        </a:spcAft>
        <a:buClr>
          <a:srgbClr val="000000"/>
        </a:buClr>
        <a:buSzPct val="100000"/>
        <a:buFont typeface="Wingdings"/>
        <a:buChar char="•"/>
        <a:tabLst/>
        <a:defRPr sz="5200" b="0" i="0" u="none" strike="noStrike" cap="none" spc="-1" baseline="0">
          <a:ln>
            <a:noFill/>
          </a:ln>
          <a:solidFill>
            <a:srgbClr val="000000"/>
          </a:solidFill>
          <a:uFillTx/>
          <a:latin typeface="+mj-lt"/>
          <a:ea typeface="+mj-ea"/>
          <a:cs typeface="+mj-cs"/>
          <a:sym typeface="Arial"/>
        </a:defRPr>
      </a:lvl8pPr>
      <a:lvl9pPr marL="4318000" marR="0" indent="-660400" algn="l" defTabSz="1714500" rtl="0" latinLnBrk="0">
        <a:lnSpc>
          <a:spcPct val="90000"/>
        </a:lnSpc>
        <a:spcBef>
          <a:spcPts val="2600"/>
        </a:spcBef>
        <a:spcAft>
          <a:spcPts val="0"/>
        </a:spcAft>
        <a:buClr>
          <a:srgbClr val="000000"/>
        </a:buClr>
        <a:buSzPct val="100000"/>
        <a:buFont typeface="Wingdings"/>
        <a:buChar char="•"/>
        <a:tabLst/>
        <a:defRPr sz="5200" b="0" i="0" u="none" strike="noStrike" cap="none" spc="-1" baseline="0">
          <a:ln>
            <a:noFill/>
          </a:ln>
          <a:solidFill>
            <a:srgbClr val="000000"/>
          </a:solidFill>
          <a:uFillTx/>
          <a:latin typeface="+mj-lt"/>
          <a:ea typeface="+mj-ea"/>
          <a:cs typeface="+mj-cs"/>
          <a:sym typeface="Arial"/>
        </a:defRPr>
      </a:lvl9pPr>
    </p:bodyStyle>
    <p:otherStyle>
      <a:lvl1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1pPr>
      <a:lvl2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2pPr>
      <a:lvl3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3pPr>
      <a:lvl4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4pPr>
      <a:lvl5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5pPr>
      <a:lvl6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6pPr>
      <a:lvl7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7pPr>
      <a:lvl8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8pPr>
      <a:lvl9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1.png"/>
          <p:cNvPicPr>
            <a:picLocks noChangeAspect="1" noChangeArrowheads="1"/>
          </p:cNvPicPr>
          <p:nvPr/>
        </p:nvPicPr>
        <p:blipFill>
          <a:blip r:embed="rId2"/>
          <a:srcRect/>
          <a:stretch>
            <a:fillRect/>
          </a:stretch>
        </p:blipFill>
        <p:spPr bwMode="auto">
          <a:xfrm>
            <a:off x="0" y="3175"/>
            <a:ext cx="24384000" cy="13709650"/>
          </a:xfrm>
          <a:prstGeom prst="rect">
            <a:avLst/>
          </a:prstGeom>
          <a:noFill/>
          <a:ln w="12700">
            <a:noFill/>
            <a:miter lim="400000"/>
            <a:headEnd/>
            <a:tailEnd/>
          </a:ln>
        </p:spPr>
      </p:pic>
      <p:pic>
        <p:nvPicPr>
          <p:cNvPr id="26627" name="image2.png"/>
          <p:cNvPicPr>
            <a:picLocks noChangeAspect="1" noChangeArrowheads="1"/>
          </p:cNvPicPr>
          <p:nvPr/>
        </p:nvPicPr>
        <p:blipFill>
          <a:blip r:embed="rId3"/>
          <a:srcRect/>
          <a:stretch>
            <a:fillRect/>
          </a:stretch>
        </p:blipFill>
        <p:spPr bwMode="auto">
          <a:xfrm>
            <a:off x="1778000" y="11787188"/>
            <a:ext cx="2906713" cy="511175"/>
          </a:xfrm>
          <a:prstGeom prst="rect">
            <a:avLst/>
          </a:prstGeom>
          <a:noFill/>
          <a:ln w="12700">
            <a:noFill/>
            <a:miter lim="400000"/>
            <a:headEnd/>
            <a:tailEnd/>
          </a:ln>
        </p:spPr>
      </p:pic>
      <p:sp>
        <p:nvSpPr>
          <p:cNvPr id="26628" name="Shape 492"/>
          <p:cNvSpPr>
            <a:spLocks noChangeArrowheads="1"/>
          </p:cNvSpPr>
          <p:nvPr/>
        </p:nvSpPr>
        <p:spPr bwMode="auto">
          <a:xfrm>
            <a:off x="744279" y="3667125"/>
            <a:ext cx="11780873" cy="5897754"/>
          </a:xfrm>
          <a:prstGeom prst="rect">
            <a:avLst/>
          </a:prstGeom>
          <a:noFill/>
          <a:ln w="12700">
            <a:noFill/>
            <a:miter lim="400000"/>
            <a:headEnd/>
            <a:tailEnd/>
          </a:ln>
        </p:spPr>
        <p:txBody>
          <a:bodyPr wrap="square" lIns="85718" tIns="85718" rIns="85718" bIns="85718">
            <a:spAutoFit/>
          </a:bodyPr>
          <a:lstStyle/>
          <a:p>
            <a:pPr eaLnBrk="1">
              <a:lnSpc>
                <a:spcPct val="90000"/>
              </a:lnSpc>
            </a:pPr>
            <a:r>
              <a:rPr lang="ru-RU" sz="8400" b="1" dirty="0">
                <a:solidFill>
                  <a:srgbClr val="FFFFFF"/>
                </a:solidFill>
              </a:rPr>
              <a:t>Coral Detox </a:t>
            </a:r>
          </a:p>
          <a:p>
            <a:pPr eaLnBrk="1">
              <a:lnSpc>
                <a:spcPct val="90000"/>
              </a:lnSpc>
            </a:pPr>
            <a:r>
              <a:rPr lang="de-DE" sz="8400" b="1" dirty="0">
                <a:solidFill>
                  <a:srgbClr val="FFFFFF"/>
                </a:solidFill>
              </a:rPr>
              <a:t>und</a:t>
            </a:r>
            <a:r>
              <a:rPr lang="ru-RU" sz="8400" b="1" dirty="0">
                <a:solidFill>
                  <a:srgbClr val="FFFFFF"/>
                </a:solidFill>
              </a:rPr>
              <a:t> Coral Detox Plus</a:t>
            </a:r>
          </a:p>
          <a:p>
            <a:pPr eaLnBrk="1">
              <a:lnSpc>
                <a:spcPct val="90000"/>
              </a:lnSpc>
            </a:pPr>
            <a:endParaRPr lang="ru-RU" sz="11200" b="1" dirty="0">
              <a:solidFill>
                <a:srgbClr val="FFFFFF"/>
              </a:solidFill>
            </a:endParaRPr>
          </a:p>
          <a:p>
            <a:pPr eaLnBrk="1"/>
            <a:r>
              <a:rPr lang="de-DE" sz="4000" b="1" dirty="0">
                <a:solidFill>
                  <a:srgbClr val="FFFFFF"/>
                </a:solidFill>
              </a:rPr>
              <a:t>AKTIVIERUNG DER NATÜRLICHEN </a:t>
            </a:r>
          </a:p>
          <a:p>
            <a:pPr eaLnBrk="1"/>
            <a:r>
              <a:rPr lang="de-DE" sz="4000" b="1" dirty="0">
                <a:solidFill>
                  <a:srgbClr val="FFFFFF"/>
                </a:solidFill>
              </a:rPr>
              <a:t>             </a:t>
            </a:r>
          </a:p>
          <a:p>
            <a:pPr eaLnBrk="1"/>
            <a:r>
              <a:rPr lang="de-DE" sz="4000" b="1" dirty="0">
                <a:solidFill>
                  <a:srgbClr val="FFFFFF"/>
                </a:solidFill>
              </a:rPr>
              <a:t>	REINIGUNG</a:t>
            </a:r>
            <a:endParaRPr lang="ru-RU" sz="4000" b="1" dirty="0">
              <a:solidFill>
                <a:srgbClr val="FFFFFF"/>
              </a:solidFill>
            </a:endParaRPr>
          </a:p>
        </p:txBody>
      </p:sp>
      <p:grpSp>
        <p:nvGrpSpPr>
          <p:cNvPr id="5" name="Gruppieren 4"/>
          <p:cNvGrpSpPr/>
          <p:nvPr/>
        </p:nvGrpSpPr>
        <p:grpSpPr>
          <a:xfrm>
            <a:off x="11898706" y="1821694"/>
            <a:ext cx="11874626" cy="11894306"/>
            <a:chOff x="11898706" y="1821694"/>
            <a:chExt cx="11874626" cy="11894306"/>
          </a:xfrm>
        </p:grpSpPr>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8706" y="1821694"/>
              <a:ext cx="10094557" cy="6376396"/>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7600" y="5030268"/>
              <a:ext cx="8685732" cy="8685732"/>
            </a:xfrm>
            <a:prstGeom prst="rect">
              <a:avLst/>
            </a:prstGeom>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age13.png"/>
          <p:cNvPicPr>
            <a:picLocks noChangeAspect="1" noChangeArrowheads="1"/>
          </p:cNvPicPr>
          <p:nvPr/>
        </p:nvPicPr>
        <p:blipFill>
          <a:blip r:embed="rId2"/>
          <a:srcRect/>
          <a:stretch>
            <a:fillRect/>
          </a:stretch>
        </p:blipFill>
        <p:spPr bwMode="auto">
          <a:xfrm>
            <a:off x="0" y="3175"/>
            <a:ext cx="24384000" cy="13709650"/>
          </a:xfrm>
          <a:prstGeom prst="rect">
            <a:avLst/>
          </a:prstGeom>
          <a:noFill/>
          <a:ln w="12700">
            <a:noFill/>
            <a:miter lim="400000"/>
            <a:headEnd/>
            <a:tailEnd/>
          </a:ln>
        </p:spPr>
      </p:pic>
      <p:sp>
        <p:nvSpPr>
          <p:cNvPr id="35843" name="Shape 629"/>
          <p:cNvSpPr>
            <a:spLocks noChangeArrowheads="1"/>
          </p:cNvSpPr>
          <p:nvPr/>
        </p:nvSpPr>
        <p:spPr bwMode="auto">
          <a:xfrm>
            <a:off x="1914525" y="1060450"/>
            <a:ext cx="12918587" cy="2204435"/>
          </a:xfrm>
          <a:prstGeom prst="rect">
            <a:avLst/>
          </a:prstGeom>
          <a:noFill/>
          <a:ln w="12700">
            <a:noFill/>
            <a:miter lim="400000"/>
            <a:headEnd/>
            <a:tailEnd/>
          </a:ln>
        </p:spPr>
        <p:txBody>
          <a:bodyPr wrap="none" lIns="85718" tIns="85718" rIns="85718" bIns="85718">
            <a:spAutoFit/>
          </a:bodyPr>
          <a:lstStyle/>
          <a:p>
            <a:pPr defTabSz="914400" eaLnBrk="1"/>
            <a:r>
              <a:rPr lang="de-DE" sz="6600" b="1" dirty="0">
                <a:solidFill>
                  <a:srgbClr val="FFFFFF"/>
                </a:solidFill>
              </a:rPr>
              <a:t>PROGRAMM MIT SYSTEM ZUR</a:t>
            </a:r>
            <a:r>
              <a:rPr lang="ru-RU" sz="6600" b="1" dirty="0">
                <a:solidFill>
                  <a:srgbClr val="FFFFFF"/>
                </a:solidFill>
              </a:rPr>
              <a:t> </a:t>
            </a:r>
          </a:p>
          <a:p>
            <a:pPr defTabSz="914400" eaLnBrk="1"/>
            <a:r>
              <a:rPr lang="de-DE" sz="6600" b="1" dirty="0" smtClean="0">
                <a:solidFill>
                  <a:srgbClr val="FFFFFF"/>
                </a:solidFill>
              </a:rPr>
              <a:t>ENTGIFTUNG </a:t>
            </a:r>
            <a:r>
              <a:rPr lang="de-DE" sz="6600" b="1" dirty="0">
                <a:solidFill>
                  <a:srgbClr val="FFFFFF"/>
                </a:solidFill>
              </a:rPr>
              <a:t>DES </a:t>
            </a:r>
            <a:r>
              <a:rPr lang="de-DE" sz="6600" b="1" dirty="0" smtClean="0">
                <a:solidFill>
                  <a:srgbClr val="FFFFFF"/>
                </a:solidFill>
              </a:rPr>
              <a:t>KÖRPERS</a:t>
            </a:r>
            <a:endParaRPr lang="ru-RU" sz="6600" b="1" dirty="0">
              <a:solidFill>
                <a:srgbClr val="FFFFFF"/>
              </a:solidFill>
            </a:endParaRPr>
          </a:p>
        </p:txBody>
      </p:sp>
      <p:sp>
        <p:nvSpPr>
          <p:cNvPr id="35844" name="Shape 630"/>
          <p:cNvSpPr>
            <a:spLocks noChangeArrowheads="1"/>
          </p:cNvSpPr>
          <p:nvPr/>
        </p:nvSpPr>
        <p:spPr bwMode="auto">
          <a:xfrm>
            <a:off x="1905000" y="4987925"/>
            <a:ext cx="9433560" cy="6544085"/>
          </a:xfrm>
          <a:prstGeom prst="rect">
            <a:avLst/>
          </a:prstGeom>
          <a:noFill/>
          <a:ln w="12700">
            <a:noFill/>
            <a:miter lim="400000"/>
            <a:headEnd/>
            <a:tailEnd/>
          </a:ln>
        </p:spPr>
        <p:txBody>
          <a:bodyPr wrap="square" lIns="85718" tIns="85718" rIns="85718" bIns="85718">
            <a:spAutoFit/>
          </a:bodyPr>
          <a:lstStyle/>
          <a:p>
            <a:pPr defTabSz="914400" eaLnBrk="1"/>
            <a:r>
              <a:rPr lang="ru-RU" sz="3800" b="1" dirty="0">
                <a:solidFill>
                  <a:srgbClr val="8EFFFC"/>
                </a:solidFill>
              </a:rPr>
              <a:t>CORAL DETOX </a:t>
            </a:r>
          </a:p>
          <a:p>
            <a:pPr defTabSz="914400" eaLnBrk="1"/>
            <a:r>
              <a:rPr lang="de-DE" sz="3800" b="1" dirty="0">
                <a:solidFill>
                  <a:srgbClr val="8EFFFC"/>
                </a:solidFill>
              </a:rPr>
              <a:t>UND</a:t>
            </a:r>
            <a:r>
              <a:rPr lang="ru-RU" sz="3800" b="1" dirty="0">
                <a:solidFill>
                  <a:srgbClr val="8EFFFC"/>
                </a:solidFill>
              </a:rPr>
              <a:t> CORAL DETOX PLUS — </a:t>
            </a:r>
            <a:endParaRPr lang="de-DE" sz="3800" b="1" dirty="0">
              <a:solidFill>
                <a:srgbClr val="8EFFFC"/>
              </a:solidFill>
            </a:endParaRPr>
          </a:p>
          <a:p>
            <a:pPr defTabSz="914400" eaLnBrk="1"/>
            <a:endParaRPr lang="ru-RU" sz="3800" b="1" dirty="0">
              <a:solidFill>
                <a:srgbClr val="8EFFFC"/>
              </a:solidFill>
            </a:endParaRPr>
          </a:p>
          <a:p>
            <a:pPr defTabSz="914400" eaLnBrk="1"/>
            <a:r>
              <a:rPr lang="de-DE" sz="3800" b="1" dirty="0" smtClean="0">
                <a:solidFill>
                  <a:srgbClr val="FFFFFF"/>
                </a:solidFill>
              </a:rPr>
              <a:t>Packs </a:t>
            </a:r>
            <a:r>
              <a:rPr lang="de-DE" sz="3800" b="1" dirty="0">
                <a:solidFill>
                  <a:srgbClr val="FFFFFF"/>
                </a:solidFill>
              </a:rPr>
              <a:t>zur Aktivierung der Beseitigung von wasser- und fettlöslichen Toxinen</a:t>
            </a:r>
            <a:r>
              <a:rPr lang="ru-RU" sz="3800" b="1" dirty="0">
                <a:solidFill>
                  <a:srgbClr val="FFFFFF"/>
                </a:solidFill>
              </a:rPr>
              <a:t>:</a:t>
            </a:r>
          </a:p>
          <a:p>
            <a:pPr defTabSz="914400" eaLnBrk="1"/>
            <a:endParaRPr lang="ru-RU" b="1" dirty="0">
              <a:solidFill>
                <a:srgbClr val="FFFFFF"/>
              </a:solidFill>
            </a:endParaRPr>
          </a:p>
          <a:p>
            <a:pPr defTabSz="914400" eaLnBrk="1">
              <a:buClr>
                <a:srgbClr val="EA458F"/>
              </a:buClr>
              <a:buSzPct val="100000"/>
            </a:pPr>
            <a:r>
              <a:rPr lang="de-DE" b="1" dirty="0">
                <a:solidFill>
                  <a:srgbClr val="FFFFFF"/>
                </a:solidFill>
              </a:rPr>
              <a:t> Basis- und erweiterte </a:t>
            </a:r>
            <a:r>
              <a:rPr lang="de-DE" b="1" dirty="0" smtClean="0">
                <a:solidFill>
                  <a:srgbClr val="FFFFFF"/>
                </a:solidFill>
              </a:rPr>
              <a:t>Packs</a:t>
            </a:r>
            <a:r>
              <a:rPr lang="ru-RU" b="1" dirty="0">
                <a:solidFill>
                  <a:srgbClr val="FFFFFF"/>
                </a:solidFill>
              </a:rPr>
              <a:t/>
            </a:r>
            <a:br>
              <a:rPr lang="ru-RU" b="1" dirty="0">
                <a:solidFill>
                  <a:srgbClr val="FFFFFF"/>
                </a:solidFill>
              </a:rPr>
            </a:br>
            <a:endParaRPr lang="ru-RU" b="1" dirty="0">
              <a:solidFill>
                <a:srgbClr val="FFFFFF"/>
              </a:solidFill>
            </a:endParaRPr>
          </a:p>
          <a:p>
            <a:pPr defTabSz="914400" eaLnBrk="1">
              <a:buClr>
                <a:srgbClr val="EA458F"/>
              </a:buClr>
              <a:buSzPct val="100000"/>
              <a:buFontTx/>
              <a:buChar char="•"/>
            </a:pPr>
            <a:r>
              <a:rPr lang="de-DE" b="1" dirty="0">
                <a:solidFill>
                  <a:srgbClr val="FFFFFF"/>
                </a:solidFill>
              </a:rPr>
              <a:t>Aktivierung der natürlichen Entgiftungsmechanismen des Körpers,</a:t>
            </a:r>
            <a:r>
              <a:rPr lang="ru-RU" b="1" dirty="0">
                <a:solidFill>
                  <a:srgbClr val="FFFFFF"/>
                </a:solidFill>
              </a:rPr>
              <a:t/>
            </a:r>
            <a:br>
              <a:rPr lang="ru-RU" b="1" dirty="0">
                <a:solidFill>
                  <a:srgbClr val="FFFFFF"/>
                </a:solidFill>
              </a:rPr>
            </a:br>
            <a:endParaRPr lang="ru-RU" b="1" dirty="0">
              <a:solidFill>
                <a:srgbClr val="FFFFFF"/>
              </a:solidFill>
            </a:endParaRPr>
          </a:p>
          <a:p>
            <a:pPr defTabSz="914400" eaLnBrk="1">
              <a:buClr>
                <a:srgbClr val="EA458F"/>
              </a:buClr>
              <a:buSzPct val="100000"/>
              <a:buFontTx/>
              <a:buChar char="•"/>
            </a:pPr>
            <a:r>
              <a:rPr lang="de-DE" b="1" dirty="0">
                <a:solidFill>
                  <a:srgbClr val="FFFFFF"/>
                </a:solidFill>
              </a:rPr>
              <a:t>Ansatz mit Konzept für die Gesundheit.</a:t>
            </a:r>
            <a:endParaRPr lang="ru-RU" b="1" dirty="0">
              <a:solidFill>
                <a:srgbClr val="FFFFFF"/>
              </a:solidFill>
            </a:endParaRPr>
          </a:p>
        </p:txBody>
      </p:sp>
      <p:grpSp>
        <p:nvGrpSpPr>
          <p:cNvPr id="10" name="Gruppieren 9"/>
          <p:cNvGrpSpPr/>
          <p:nvPr/>
        </p:nvGrpSpPr>
        <p:grpSpPr>
          <a:xfrm>
            <a:off x="13243560" y="3505200"/>
            <a:ext cx="10529772" cy="10210800"/>
            <a:chOff x="11898706" y="1821694"/>
            <a:chExt cx="11874626" cy="11894306"/>
          </a:xfrm>
        </p:grpSpPr>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8706" y="1821694"/>
              <a:ext cx="10094557" cy="6376396"/>
            </a:xfrm>
            <a:prstGeom prst="rect">
              <a:avLst/>
            </a:prstGeo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7600" y="5030268"/>
              <a:ext cx="8685732" cy="8685732"/>
            </a:xfrm>
            <a:prstGeom prst="rect">
              <a:avLst/>
            </a:prstGeom>
          </p:spPr>
        </p:pic>
      </p:gr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28.png"/>
          <p:cNvPicPr>
            <a:picLocks noChangeAspect="1" noChangeArrowheads="1"/>
          </p:cNvPicPr>
          <p:nvPr/>
        </p:nvPicPr>
        <p:blipFill>
          <a:blip r:embed="rId3"/>
          <a:srcRect/>
          <a:stretch>
            <a:fillRect/>
          </a:stretch>
        </p:blipFill>
        <p:spPr bwMode="auto">
          <a:xfrm>
            <a:off x="0" y="3175"/>
            <a:ext cx="24384000" cy="13709650"/>
          </a:xfrm>
          <a:prstGeom prst="rect">
            <a:avLst/>
          </a:prstGeom>
          <a:noFill/>
          <a:ln w="12700">
            <a:noFill/>
            <a:miter lim="400000"/>
            <a:headEnd/>
            <a:tailEnd/>
          </a:ln>
        </p:spPr>
      </p:pic>
      <p:sp>
        <p:nvSpPr>
          <p:cNvPr id="36868" name="Shape 641"/>
          <p:cNvSpPr>
            <a:spLocks noChangeArrowheads="1"/>
          </p:cNvSpPr>
          <p:nvPr/>
        </p:nvSpPr>
        <p:spPr bwMode="auto">
          <a:xfrm>
            <a:off x="1914525" y="4337050"/>
            <a:ext cx="6599238" cy="1441450"/>
          </a:xfrm>
          <a:prstGeom prst="rect">
            <a:avLst/>
          </a:prstGeom>
          <a:noFill/>
          <a:ln w="12700">
            <a:noFill/>
            <a:miter lim="400000"/>
            <a:headEnd/>
            <a:tailEnd/>
          </a:ln>
        </p:spPr>
        <p:txBody>
          <a:bodyPr wrap="none" lIns="85718" tIns="85718" rIns="85718" bIns="85718">
            <a:spAutoFit/>
          </a:bodyPr>
          <a:lstStyle/>
          <a:p>
            <a:pPr defTabSz="914400" eaLnBrk="1"/>
            <a:r>
              <a:rPr lang="ru-RU" sz="9000" b="1">
                <a:solidFill>
                  <a:srgbClr val="FFFFFF"/>
                </a:solidFill>
              </a:rPr>
              <a:t>Coral Detox</a:t>
            </a:r>
          </a:p>
        </p:txBody>
      </p:sp>
      <p:sp>
        <p:nvSpPr>
          <p:cNvPr id="36869" name="Shape 642"/>
          <p:cNvSpPr>
            <a:spLocks noChangeArrowheads="1"/>
          </p:cNvSpPr>
          <p:nvPr/>
        </p:nvSpPr>
        <p:spPr bwMode="auto">
          <a:xfrm>
            <a:off x="1905000" y="6408738"/>
            <a:ext cx="9037638" cy="2512212"/>
          </a:xfrm>
          <a:prstGeom prst="rect">
            <a:avLst/>
          </a:prstGeom>
          <a:noFill/>
          <a:ln w="12700">
            <a:noFill/>
            <a:miter lim="400000"/>
            <a:headEnd/>
            <a:tailEnd/>
          </a:ln>
        </p:spPr>
        <p:txBody>
          <a:bodyPr lIns="85718" tIns="85718" rIns="85718" bIns="85718">
            <a:spAutoFit/>
          </a:bodyPr>
          <a:lstStyle/>
          <a:p>
            <a:pPr defTabSz="914400" eaLnBrk="1"/>
            <a:r>
              <a:rPr lang="de-DE" sz="3800" b="1" dirty="0">
                <a:solidFill>
                  <a:srgbClr val="FFFFFF"/>
                </a:solidFill>
              </a:rPr>
              <a:t>AKTIVIERUNG DER BESEITIGUNG VON WASSERLÖSLICHEN UND FETTLÖSLICHEN TOXINEN</a:t>
            </a:r>
          </a:p>
          <a:p>
            <a:pPr defTabSz="914400" eaLnBrk="1"/>
            <a:endParaRPr lang="ru-RU" sz="3800" b="1" dirty="0">
              <a:solidFill>
                <a:srgbClr val="FFFFFF"/>
              </a:solidFill>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3860" y="2441334"/>
            <a:ext cx="10447020" cy="10447020"/>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7.png"/>
          <p:cNvPicPr>
            <a:picLocks noChangeAspect="1" noChangeArrowheads="1"/>
          </p:cNvPicPr>
          <p:nvPr/>
        </p:nvPicPr>
        <p:blipFill>
          <a:blip r:embed="rId3"/>
          <a:srcRect/>
          <a:stretch>
            <a:fillRect/>
          </a:stretch>
        </p:blipFill>
        <p:spPr bwMode="auto">
          <a:xfrm>
            <a:off x="-19397" y="-16827"/>
            <a:ext cx="24384000" cy="13716000"/>
          </a:xfrm>
          <a:prstGeom prst="rect">
            <a:avLst/>
          </a:prstGeom>
          <a:noFill/>
          <a:ln w="12700">
            <a:noFill/>
            <a:miter lim="400000"/>
            <a:headEnd/>
            <a:tailEnd/>
          </a:ln>
        </p:spPr>
      </p:pic>
      <p:sp>
        <p:nvSpPr>
          <p:cNvPr id="647" name="Shape 647"/>
          <p:cNvSpPr/>
          <p:nvPr/>
        </p:nvSpPr>
        <p:spPr>
          <a:xfrm>
            <a:off x="1914525" y="1060450"/>
            <a:ext cx="6254750" cy="1109663"/>
          </a:xfrm>
          <a:prstGeom prst="rect">
            <a:avLst/>
          </a:prstGeom>
          <a:ln w="12700">
            <a:miter lim="400000"/>
          </a:ln>
          <a:extLst>
            <a:ext uri="{C572A759-6A51-4108-AA02-DFA0A04FC94B}"/>
          </a:extLst>
        </p:spPr>
        <p:txBody>
          <a:bodyPr wrap="none" lIns="85718" tIns="85718" rIns="85718" bIns="85718">
            <a:spAutoFit/>
          </a:bodyPr>
          <a:lstStyle>
            <a:lvl1pPr>
              <a:lnSpc>
                <a:spcPct val="110000"/>
              </a:lnSpc>
              <a:defRPr sz="6600" b="1" cap="all">
                <a:solidFill>
                  <a:srgbClr val="FFFFFF"/>
                </a:solidFill>
              </a:defRPr>
            </a:lvl1pPr>
          </a:lstStyle>
          <a:p>
            <a:pPr eaLnBrk="1" fontAlgn="auto">
              <a:spcBef>
                <a:spcPts val="0"/>
              </a:spcBef>
              <a:spcAft>
                <a:spcPts val="0"/>
              </a:spcAft>
              <a:defRPr/>
            </a:pPr>
            <a:r>
              <a:rPr kern="0">
                <a:latin typeface="+mj-lt"/>
                <a:ea typeface="+mj-ea"/>
                <a:cs typeface="+mj-cs"/>
                <a:sym typeface="Arial"/>
              </a:rPr>
              <a:t>Coral Detox</a:t>
            </a:r>
          </a:p>
        </p:txBody>
      </p:sp>
      <p:sp>
        <p:nvSpPr>
          <p:cNvPr id="37892" name="Shape 648"/>
          <p:cNvSpPr>
            <a:spLocks noChangeArrowheads="1"/>
          </p:cNvSpPr>
          <p:nvPr/>
        </p:nvSpPr>
        <p:spPr bwMode="auto">
          <a:xfrm>
            <a:off x="1905000" y="3513138"/>
            <a:ext cx="8054975" cy="1157995"/>
          </a:xfrm>
          <a:prstGeom prst="rect">
            <a:avLst/>
          </a:prstGeom>
          <a:noFill/>
          <a:ln w="12700">
            <a:noFill/>
            <a:miter lim="400000"/>
            <a:headEnd/>
            <a:tailEnd/>
          </a:ln>
        </p:spPr>
        <p:txBody>
          <a:bodyPr lIns="85718" tIns="85718" rIns="85718" bIns="85718">
            <a:spAutoFit/>
          </a:bodyPr>
          <a:lstStyle/>
          <a:p>
            <a:pPr eaLnBrk="1"/>
            <a:r>
              <a:rPr lang="de-DE" b="1" dirty="0">
                <a:solidFill>
                  <a:srgbClr val="FFFFFF"/>
                </a:solidFill>
              </a:rPr>
              <a:t>ZUR ENTFERNUNG DER </a:t>
            </a:r>
            <a:r>
              <a:rPr lang="de-DE" b="1" dirty="0">
                <a:solidFill>
                  <a:srgbClr val="9C1652"/>
                </a:solidFill>
              </a:rPr>
              <a:t>WASSERLÖSLICHEN</a:t>
            </a:r>
            <a:r>
              <a:rPr lang="ru-RU" b="1" dirty="0">
                <a:solidFill>
                  <a:srgbClr val="FFFFFF"/>
                </a:solidFill>
              </a:rPr>
              <a:t> ТО</a:t>
            </a:r>
            <a:r>
              <a:rPr lang="de-DE" b="1" dirty="0">
                <a:solidFill>
                  <a:srgbClr val="FFFFFF"/>
                </a:solidFill>
              </a:rPr>
              <a:t>XINEN</a:t>
            </a:r>
            <a:endParaRPr lang="ru-RU" b="1" dirty="0">
              <a:solidFill>
                <a:srgbClr val="FFFFFF"/>
              </a:solidFill>
            </a:endParaRPr>
          </a:p>
        </p:txBody>
      </p:sp>
      <p:sp>
        <p:nvSpPr>
          <p:cNvPr id="37893" name="Shape 649"/>
          <p:cNvSpPr>
            <a:spLocks noChangeArrowheads="1"/>
          </p:cNvSpPr>
          <p:nvPr/>
        </p:nvSpPr>
        <p:spPr bwMode="auto">
          <a:xfrm>
            <a:off x="13411200" y="3513138"/>
            <a:ext cx="8054975" cy="1157995"/>
          </a:xfrm>
          <a:prstGeom prst="rect">
            <a:avLst/>
          </a:prstGeom>
          <a:noFill/>
          <a:ln w="12700">
            <a:noFill/>
            <a:miter lim="400000"/>
            <a:headEnd/>
            <a:tailEnd/>
          </a:ln>
        </p:spPr>
        <p:txBody>
          <a:bodyPr lIns="85718" tIns="85718" rIns="85718" bIns="85718">
            <a:spAutoFit/>
          </a:bodyPr>
          <a:lstStyle/>
          <a:p>
            <a:pPr eaLnBrk="1"/>
            <a:r>
              <a:rPr lang="de-DE" b="1" dirty="0">
                <a:solidFill>
                  <a:srgbClr val="535353"/>
                </a:solidFill>
              </a:rPr>
              <a:t>ZUR ENTFERNUNG DER</a:t>
            </a:r>
            <a:r>
              <a:rPr lang="ru-RU" b="1" dirty="0">
                <a:solidFill>
                  <a:srgbClr val="535353"/>
                </a:solidFill>
              </a:rPr>
              <a:t> </a:t>
            </a:r>
            <a:r>
              <a:rPr lang="de-DE" b="1" dirty="0">
                <a:solidFill>
                  <a:srgbClr val="E23579"/>
                </a:solidFill>
              </a:rPr>
              <a:t>FETTLÖSSLICHEN</a:t>
            </a:r>
            <a:r>
              <a:rPr lang="ru-RU" b="1" dirty="0">
                <a:solidFill>
                  <a:srgbClr val="535353"/>
                </a:solidFill>
              </a:rPr>
              <a:t> Т</a:t>
            </a:r>
            <a:r>
              <a:rPr lang="de-DE" b="1" dirty="0">
                <a:solidFill>
                  <a:srgbClr val="535353"/>
                </a:solidFill>
              </a:rPr>
              <a:t>OXINEN</a:t>
            </a:r>
            <a:endParaRPr lang="ru-RU" b="1" dirty="0">
              <a:solidFill>
                <a:srgbClr val="535353"/>
              </a:solidFill>
            </a:endParaRPr>
          </a:p>
        </p:txBody>
      </p:sp>
      <p:pic>
        <p:nvPicPr>
          <p:cNvPr id="37894" name="image29.png"/>
          <p:cNvPicPr>
            <a:picLocks noChangeAspect="1" noChangeArrowheads="1"/>
          </p:cNvPicPr>
          <p:nvPr/>
        </p:nvPicPr>
        <p:blipFill>
          <a:blip r:embed="rId4"/>
          <a:srcRect/>
          <a:stretch>
            <a:fillRect/>
          </a:stretch>
        </p:blipFill>
        <p:spPr bwMode="auto">
          <a:xfrm>
            <a:off x="1944688" y="5611813"/>
            <a:ext cx="4467225" cy="5680075"/>
          </a:xfrm>
          <a:prstGeom prst="rect">
            <a:avLst/>
          </a:prstGeom>
          <a:noFill/>
          <a:ln w="12700">
            <a:noFill/>
            <a:miter lim="400000"/>
            <a:headEnd/>
            <a:tailEnd/>
          </a:ln>
        </p:spPr>
      </p:pic>
      <p:pic>
        <p:nvPicPr>
          <p:cNvPr id="37895" name="image30.png"/>
          <p:cNvPicPr>
            <a:picLocks noChangeAspect="1" noChangeArrowheads="1"/>
          </p:cNvPicPr>
          <p:nvPr/>
        </p:nvPicPr>
        <p:blipFill>
          <a:blip r:embed="rId5"/>
          <a:srcRect/>
          <a:stretch>
            <a:fillRect/>
          </a:stretch>
        </p:blipFill>
        <p:spPr bwMode="auto">
          <a:xfrm>
            <a:off x="13530263" y="5956300"/>
            <a:ext cx="4375150" cy="5680075"/>
          </a:xfrm>
          <a:prstGeom prst="rect">
            <a:avLst/>
          </a:prstGeom>
          <a:noFill/>
          <a:ln w="12700">
            <a:noFill/>
            <a:miter lim="400000"/>
            <a:headEnd/>
            <a:tailEnd/>
          </a:ln>
        </p:spPr>
      </p:pic>
      <p:pic>
        <p:nvPicPr>
          <p:cNvPr id="37896" name="image31.png"/>
          <p:cNvPicPr>
            <a:picLocks noChangeAspect="1" noChangeArrowheads="1"/>
          </p:cNvPicPr>
          <p:nvPr/>
        </p:nvPicPr>
        <p:blipFill>
          <a:blip r:embed="rId6"/>
          <a:srcRect/>
          <a:stretch>
            <a:fillRect/>
          </a:stretch>
        </p:blipFill>
        <p:spPr bwMode="auto">
          <a:xfrm>
            <a:off x="17232313" y="4902200"/>
            <a:ext cx="5526087" cy="7173913"/>
          </a:xfrm>
          <a:prstGeom prst="rect">
            <a:avLst/>
          </a:prstGeom>
          <a:noFill/>
          <a:ln w="12700">
            <a:noFill/>
            <a:miter lim="400000"/>
            <a:headEnd/>
            <a:tailEnd/>
          </a:ln>
        </p:spPr>
      </p:pic>
      <p:pic>
        <p:nvPicPr>
          <p:cNvPr id="37897" name="image24.png"/>
          <p:cNvPicPr>
            <a:picLocks noChangeAspect="1" noChangeArrowheads="1"/>
          </p:cNvPicPr>
          <p:nvPr/>
        </p:nvPicPr>
        <p:blipFill>
          <a:blip r:embed="rId7"/>
          <a:srcRect/>
          <a:stretch>
            <a:fillRect/>
          </a:stretch>
        </p:blipFill>
        <p:spPr bwMode="auto">
          <a:xfrm>
            <a:off x="7507288" y="6627813"/>
            <a:ext cx="2525712" cy="4756150"/>
          </a:xfrm>
          <a:prstGeom prst="rect">
            <a:avLst/>
          </a:prstGeom>
          <a:noFill/>
          <a:ln w="12700">
            <a:noFill/>
            <a:miter lim="400000"/>
            <a:headEnd/>
            <a:tailEnd/>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33.png"/>
          <p:cNvPicPr>
            <a:picLocks noChangeAspect="1" noChangeArrowheads="1"/>
          </p:cNvPicPr>
          <p:nvPr/>
        </p:nvPicPr>
        <p:blipFill>
          <a:blip r:embed="rId3"/>
          <a:srcRect/>
          <a:stretch>
            <a:fillRect/>
          </a:stretch>
        </p:blipFill>
        <p:spPr bwMode="auto">
          <a:xfrm>
            <a:off x="0" y="6350"/>
            <a:ext cx="24384000" cy="13709650"/>
          </a:xfrm>
          <a:prstGeom prst="rect">
            <a:avLst/>
          </a:prstGeom>
          <a:noFill/>
          <a:ln w="12700">
            <a:noFill/>
            <a:miter lim="400000"/>
            <a:headEnd/>
            <a:tailEnd/>
          </a:ln>
        </p:spPr>
      </p:pic>
      <p:sp>
        <p:nvSpPr>
          <p:cNvPr id="658" name="Shape 658"/>
          <p:cNvSpPr/>
          <p:nvPr/>
        </p:nvSpPr>
        <p:spPr>
          <a:xfrm>
            <a:off x="1914525" y="1060450"/>
            <a:ext cx="5538788" cy="1109663"/>
          </a:xfrm>
          <a:prstGeom prst="rect">
            <a:avLst/>
          </a:prstGeom>
          <a:ln w="12700">
            <a:miter lim="400000"/>
          </a:ln>
          <a:extLst>
            <a:ext uri="{C572A759-6A51-4108-AA02-DFA0A04FC94B}"/>
          </a:extLst>
        </p:spPr>
        <p:txBody>
          <a:bodyPr wrap="none" lIns="85718" tIns="85718" rIns="85718" bIns="85718">
            <a:spAutoFit/>
          </a:bodyPr>
          <a:lstStyle>
            <a:lvl1pPr>
              <a:lnSpc>
                <a:spcPct val="110000"/>
              </a:lnSpc>
              <a:defRPr sz="6600" b="1" cap="all">
                <a:solidFill>
                  <a:srgbClr val="535353"/>
                </a:solidFill>
              </a:defRPr>
            </a:lvl1pPr>
          </a:lstStyle>
          <a:p>
            <a:pPr eaLnBrk="1" fontAlgn="auto">
              <a:spcBef>
                <a:spcPts val="0"/>
              </a:spcBef>
              <a:spcAft>
                <a:spcPts val="0"/>
              </a:spcAft>
              <a:defRPr/>
            </a:pPr>
            <a:r>
              <a:rPr kern="0">
                <a:latin typeface="+mj-lt"/>
                <a:ea typeface="+mj-ea"/>
                <a:cs typeface="+mj-cs"/>
                <a:sym typeface="Arial"/>
              </a:rPr>
              <a:t>Coral-Mine</a:t>
            </a:r>
          </a:p>
        </p:txBody>
      </p:sp>
      <p:sp>
        <p:nvSpPr>
          <p:cNvPr id="38916" name="Shape 659"/>
          <p:cNvSpPr>
            <a:spLocks noChangeArrowheads="1"/>
          </p:cNvSpPr>
          <p:nvPr/>
        </p:nvSpPr>
        <p:spPr bwMode="auto">
          <a:xfrm>
            <a:off x="1905000" y="2598738"/>
            <a:ext cx="8054975" cy="1650438"/>
          </a:xfrm>
          <a:prstGeom prst="rect">
            <a:avLst/>
          </a:prstGeom>
          <a:noFill/>
          <a:ln w="12700">
            <a:noFill/>
            <a:miter lim="400000"/>
            <a:headEnd/>
            <a:tailEnd/>
          </a:ln>
        </p:spPr>
        <p:txBody>
          <a:bodyPr lIns="85718" tIns="85718" rIns="85718" bIns="85718">
            <a:spAutoFit/>
          </a:bodyPr>
          <a:lstStyle/>
          <a:p>
            <a:pPr eaLnBrk="1"/>
            <a:r>
              <a:rPr lang="de-DE" b="1" dirty="0">
                <a:solidFill>
                  <a:srgbClr val="FF0066"/>
                </a:solidFill>
              </a:rPr>
              <a:t>ZUR ENTFERNUNG VON</a:t>
            </a:r>
            <a:r>
              <a:rPr lang="ru-RU" b="1" dirty="0">
                <a:solidFill>
                  <a:srgbClr val="FF0066"/>
                </a:solidFill>
              </a:rPr>
              <a:t> </a:t>
            </a:r>
            <a:r>
              <a:rPr lang="de-DE" b="1" dirty="0" smtClean="0">
                <a:solidFill>
                  <a:srgbClr val="FF0066"/>
                </a:solidFill>
              </a:rPr>
              <a:t>WASSERLÖSLICHEN</a:t>
            </a:r>
            <a:r>
              <a:rPr lang="ru-RU" b="1" dirty="0" smtClean="0">
                <a:solidFill>
                  <a:srgbClr val="FF0066"/>
                </a:solidFill>
              </a:rPr>
              <a:t> </a:t>
            </a:r>
            <a:r>
              <a:rPr lang="ru-RU" b="1" dirty="0">
                <a:solidFill>
                  <a:srgbClr val="FF0066"/>
                </a:solidFill>
              </a:rPr>
              <a:t>Т</a:t>
            </a:r>
            <a:r>
              <a:rPr lang="de-DE" b="1" dirty="0" smtClean="0">
                <a:solidFill>
                  <a:srgbClr val="FF0066"/>
                </a:solidFill>
              </a:rPr>
              <a:t>OXINEN</a:t>
            </a:r>
            <a:endParaRPr lang="ru-RU" b="1" dirty="0">
              <a:solidFill>
                <a:srgbClr val="FF0066"/>
              </a:solidFill>
            </a:endParaRPr>
          </a:p>
          <a:p>
            <a:pPr eaLnBrk="1"/>
            <a:endParaRPr lang="ru-RU" b="1" dirty="0">
              <a:solidFill>
                <a:srgbClr val="A81756"/>
              </a:solidFill>
            </a:endParaRPr>
          </a:p>
        </p:txBody>
      </p:sp>
      <p:pic>
        <p:nvPicPr>
          <p:cNvPr id="38917" name="image29.png"/>
          <p:cNvPicPr>
            <a:picLocks noChangeAspect="1" noChangeArrowheads="1"/>
          </p:cNvPicPr>
          <p:nvPr/>
        </p:nvPicPr>
        <p:blipFill>
          <a:blip r:embed="rId4"/>
          <a:srcRect/>
          <a:stretch>
            <a:fillRect/>
          </a:stretch>
        </p:blipFill>
        <p:spPr bwMode="auto">
          <a:xfrm>
            <a:off x="14890750" y="2587625"/>
            <a:ext cx="6716713" cy="8540750"/>
          </a:xfrm>
          <a:prstGeom prst="rect">
            <a:avLst/>
          </a:prstGeom>
          <a:noFill/>
          <a:ln w="12700">
            <a:noFill/>
            <a:miter lim="400000"/>
            <a:headEnd/>
            <a:tailEnd/>
          </a:ln>
        </p:spPr>
      </p:pic>
      <p:sp>
        <p:nvSpPr>
          <p:cNvPr id="38918" name="Shape 661"/>
          <p:cNvSpPr>
            <a:spLocks noChangeArrowheads="1"/>
          </p:cNvSpPr>
          <p:nvPr/>
        </p:nvSpPr>
        <p:spPr bwMode="auto">
          <a:xfrm>
            <a:off x="1905000" y="4884738"/>
            <a:ext cx="9037638" cy="3281653"/>
          </a:xfrm>
          <a:prstGeom prst="rect">
            <a:avLst/>
          </a:prstGeom>
          <a:noFill/>
          <a:ln w="12700">
            <a:noFill/>
            <a:miter lim="400000"/>
            <a:headEnd/>
            <a:tailEnd/>
          </a:ln>
        </p:spPr>
        <p:txBody>
          <a:bodyPr lIns="85718" tIns="85718" rIns="85718" bIns="85718">
            <a:spAutoFit/>
          </a:bodyPr>
          <a:lstStyle/>
          <a:p>
            <a:pPr marL="285750" indent="-284163" defTabSz="914400" eaLnBrk="1">
              <a:spcBef>
                <a:spcPts val="600"/>
              </a:spcBef>
              <a:buClr>
                <a:srgbClr val="F03A89"/>
              </a:buClr>
              <a:buSzPct val="150000"/>
              <a:buFont typeface="Arial" charset="0"/>
              <a:buChar char="•"/>
            </a:pPr>
            <a:r>
              <a:rPr lang="de-DE" b="1" dirty="0">
                <a:solidFill>
                  <a:srgbClr val="535353"/>
                </a:solidFill>
              </a:rPr>
              <a:t>natürliche Mineralzusammensetzung aus Reliktkorallen;</a:t>
            </a:r>
            <a:endParaRPr lang="ru-RU" b="1" dirty="0">
              <a:solidFill>
                <a:srgbClr val="535353"/>
              </a:solidFill>
            </a:endParaRPr>
          </a:p>
          <a:p>
            <a:pPr marL="285750" indent="-284163" defTabSz="914400" eaLnBrk="1">
              <a:spcBef>
                <a:spcPts val="600"/>
              </a:spcBef>
              <a:buClr>
                <a:srgbClr val="F03A89"/>
              </a:buClr>
              <a:buSzPct val="150000"/>
              <a:buFont typeface="Arial" charset="0"/>
              <a:buChar char="•"/>
            </a:pPr>
            <a:r>
              <a:rPr lang="de-DE" b="1" dirty="0">
                <a:solidFill>
                  <a:srgbClr val="535353"/>
                </a:solidFill>
              </a:rPr>
              <a:t>hilft, wasserlösliche Toxine zu eliminieren und die Selbstregulation im Körper wiederherzustellen;</a:t>
            </a:r>
            <a:endParaRPr lang="ru-RU" b="1" dirty="0">
              <a:solidFill>
                <a:srgbClr val="535353"/>
              </a:solidFill>
            </a:endParaRPr>
          </a:p>
          <a:p>
            <a:pPr marL="285750" indent="-284163" defTabSz="914400" eaLnBrk="1">
              <a:spcBef>
                <a:spcPts val="600"/>
              </a:spcBef>
              <a:buClr>
                <a:srgbClr val="F03A89"/>
              </a:buClr>
              <a:buSzPct val="150000"/>
              <a:buFont typeface="Arial" charset="0"/>
              <a:buChar char="•"/>
            </a:pPr>
            <a:r>
              <a:rPr lang="de-DE" b="1" dirty="0">
                <a:solidFill>
                  <a:srgbClr val="535353"/>
                </a:solidFill>
              </a:rPr>
              <a:t>fördert den aktiven Lebensstil.</a:t>
            </a:r>
            <a:endParaRPr lang="ru-RU" b="1" dirty="0">
              <a:solidFill>
                <a:srgbClr val="535353"/>
              </a:solidFil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33.png"/>
          <p:cNvPicPr>
            <a:picLocks noChangeAspect="1" noChangeArrowheads="1"/>
          </p:cNvPicPr>
          <p:nvPr/>
        </p:nvPicPr>
        <p:blipFill>
          <a:blip r:embed="rId3"/>
          <a:srcRect/>
          <a:stretch>
            <a:fillRect/>
          </a:stretch>
        </p:blipFill>
        <p:spPr bwMode="auto">
          <a:xfrm>
            <a:off x="0" y="3175"/>
            <a:ext cx="24384000" cy="13709650"/>
          </a:xfrm>
          <a:prstGeom prst="rect">
            <a:avLst/>
          </a:prstGeom>
          <a:noFill/>
          <a:ln w="12700">
            <a:noFill/>
            <a:miter lim="400000"/>
            <a:headEnd/>
            <a:tailEnd/>
          </a:ln>
        </p:spPr>
      </p:pic>
      <p:sp>
        <p:nvSpPr>
          <p:cNvPr id="666" name="Shape 666"/>
          <p:cNvSpPr/>
          <p:nvPr/>
        </p:nvSpPr>
        <p:spPr>
          <a:xfrm>
            <a:off x="1914525" y="1060450"/>
            <a:ext cx="2466975" cy="1109663"/>
          </a:xfrm>
          <a:prstGeom prst="rect">
            <a:avLst/>
          </a:prstGeom>
          <a:ln w="12700">
            <a:miter lim="400000"/>
          </a:ln>
          <a:extLst>
            <a:ext uri="{C572A759-6A51-4108-AA02-DFA0A04FC94B}"/>
          </a:extLst>
        </p:spPr>
        <p:txBody>
          <a:bodyPr wrap="none" lIns="85718" tIns="85718" rIns="85718" bIns="85718">
            <a:spAutoFit/>
          </a:bodyPr>
          <a:lstStyle>
            <a:lvl1pPr>
              <a:lnSpc>
                <a:spcPct val="110000"/>
              </a:lnSpc>
              <a:defRPr sz="6600" b="1" cap="all">
                <a:solidFill>
                  <a:srgbClr val="535353"/>
                </a:solidFill>
              </a:defRPr>
            </a:lvl1pPr>
          </a:lstStyle>
          <a:p>
            <a:pPr eaLnBrk="1" fontAlgn="auto">
              <a:spcBef>
                <a:spcPts val="0"/>
              </a:spcBef>
              <a:spcAft>
                <a:spcPts val="0"/>
              </a:spcAft>
              <a:defRPr/>
            </a:pPr>
            <a:r>
              <a:rPr kern="0">
                <a:latin typeface="+mj-lt"/>
                <a:ea typeface="+mj-ea"/>
                <a:cs typeface="+mj-cs"/>
                <a:sym typeface="Arial"/>
              </a:rPr>
              <a:t>H-500</a:t>
            </a:r>
          </a:p>
        </p:txBody>
      </p:sp>
      <p:sp>
        <p:nvSpPr>
          <p:cNvPr id="39940" name="Shape 667"/>
          <p:cNvSpPr>
            <a:spLocks noChangeArrowheads="1"/>
          </p:cNvSpPr>
          <p:nvPr/>
        </p:nvSpPr>
        <p:spPr bwMode="auto">
          <a:xfrm>
            <a:off x="1905000" y="2598738"/>
            <a:ext cx="8054975" cy="2142880"/>
          </a:xfrm>
          <a:prstGeom prst="rect">
            <a:avLst/>
          </a:prstGeom>
          <a:noFill/>
          <a:ln w="12700">
            <a:noFill/>
            <a:miter lim="400000"/>
            <a:headEnd/>
            <a:tailEnd/>
          </a:ln>
        </p:spPr>
        <p:txBody>
          <a:bodyPr lIns="85718" tIns="85718" rIns="85718" bIns="85718">
            <a:spAutoFit/>
          </a:bodyPr>
          <a:lstStyle/>
          <a:p>
            <a:pPr eaLnBrk="1"/>
            <a:r>
              <a:rPr lang="de-DE" b="1" dirty="0">
                <a:solidFill>
                  <a:srgbClr val="A81756"/>
                </a:solidFill>
              </a:rPr>
              <a:t>ZUR ENTFERNUNG VON WASSERLÖSLICHEN TOXINE</a:t>
            </a:r>
            <a:r>
              <a:rPr lang="de-DE" b="1" dirty="0">
                <a:solidFill>
                  <a:srgbClr val="FFFFFF"/>
                </a:solidFill>
              </a:rPr>
              <a:t>ZUR ENTFERNUNG</a:t>
            </a:r>
            <a:r>
              <a:rPr lang="ru-RU" b="1" dirty="0">
                <a:solidFill>
                  <a:srgbClr val="FFFFFF"/>
                </a:solidFill>
              </a:rPr>
              <a:t>ТО</a:t>
            </a:r>
            <a:r>
              <a:rPr lang="de-DE" b="1" dirty="0">
                <a:solidFill>
                  <a:srgbClr val="FFFFFF"/>
                </a:solidFill>
              </a:rPr>
              <a:t>XINEN</a:t>
            </a:r>
            <a:endParaRPr lang="ru-RU" b="1" dirty="0">
              <a:solidFill>
                <a:srgbClr val="FFFFFF"/>
              </a:solidFill>
            </a:endParaRPr>
          </a:p>
          <a:p>
            <a:pPr eaLnBrk="1"/>
            <a:endParaRPr lang="ru-RU" b="1" dirty="0">
              <a:solidFill>
                <a:srgbClr val="FFFFFF"/>
              </a:solidFill>
            </a:endParaRPr>
          </a:p>
        </p:txBody>
      </p:sp>
      <p:sp>
        <p:nvSpPr>
          <p:cNvPr id="39941" name="Shape 668"/>
          <p:cNvSpPr>
            <a:spLocks noChangeArrowheads="1"/>
          </p:cNvSpPr>
          <p:nvPr/>
        </p:nvSpPr>
        <p:spPr bwMode="auto">
          <a:xfrm>
            <a:off x="1905000" y="4948238"/>
            <a:ext cx="9037638" cy="5328368"/>
          </a:xfrm>
          <a:prstGeom prst="rect">
            <a:avLst/>
          </a:prstGeom>
          <a:noFill/>
          <a:ln w="12700">
            <a:noFill/>
            <a:miter lim="400000"/>
            <a:headEnd/>
            <a:tailEnd/>
          </a:ln>
        </p:spPr>
        <p:txBody>
          <a:bodyPr lIns="85718" tIns="85718" rIns="85718" bIns="85718">
            <a:spAutoFit/>
          </a:bodyPr>
          <a:lstStyle/>
          <a:p>
            <a:pPr marL="285750" indent="-284163" defTabSz="914400" eaLnBrk="1">
              <a:spcBef>
                <a:spcPts val="600"/>
              </a:spcBef>
              <a:buClr>
                <a:srgbClr val="E5357B"/>
              </a:buClr>
              <a:buSzPct val="150000"/>
              <a:buFont typeface="Arial" charset="0"/>
              <a:buChar char="•"/>
            </a:pPr>
            <a:r>
              <a:rPr lang="de-DE" b="1" dirty="0">
                <a:solidFill>
                  <a:srgbClr val="535353"/>
                </a:solidFill>
              </a:rPr>
              <a:t>starkes Antioxidans zur Neutralisierung von Toxinen;</a:t>
            </a:r>
            <a:endParaRPr lang="ru-RU" b="1" dirty="0">
              <a:solidFill>
                <a:srgbClr val="535353"/>
              </a:solidFill>
            </a:endParaRPr>
          </a:p>
          <a:p>
            <a:pPr marL="285750" indent="-284163" defTabSz="914400" eaLnBrk="1">
              <a:spcBef>
                <a:spcPts val="600"/>
              </a:spcBef>
              <a:buClr>
                <a:srgbClr val="E5357B"/>
              </a:buClr>
              <a:buSzPct val="150000"/>
              <a:buFont typeface="Arial" charset="0"/>
              <a:buChar char="•"/>
            </a:pPr>
            <a:r>
              <a:rPr lang="de-DE" b="1" dirty="0">
                <a:solidFill>
                  <a:srgbClr val="535353"/>
                </a:solidFill>
              </a:rPr>
              <a:t>Hilft die zerstörerische Wirkung freier Radikale zu verhindern;</a:t>
            </a:r>
            <a:endParaRPr lang="ru-RU" b="1" dirty="0">
              <a:solidFill>
                <a:srgbClr val="535353"/>
              </a:solidFill>
            </a:endParaRPr>
          </a:p>
          <a:p>
            <a:pPr marL="285750" indent="-284163" defTabSz="914400" eaLnBrk="1">
              <a:spcBef>
                <a:spcPts val="600"/>
              </a:spcBef>
              <a:buClr>
                <a:srgbClr val="E5357B"/>
              </a:buClr>
              <a:buSzPct val="150000"/>
              <a:buFont typeface="Arial" charset="0"/>
              <a:buChar char="•"/>
            </a:pPr>
            <a:r>
              <a:rPr lang="de-DE" b="1" dirty="0">
                <a:solidFill>
                  <a:srgbClr val="535353"/>
                </a:solidFill>
              </a:rPr>
              <a:t>Unterstützt die Erhöhung des Energiepotential des Körpers durch Stimulierung der Produktion von Zellenergie;</a:t>
            </a:r>
            <a:endParaRPr lang="ru-RU" b="1" dirty="0">
              <a:solidFill>
                <a:srgbClr val="535353"/>
              </a:solidFill>
            </a:endParaRPr>
          </a:p>
          <a:p>
            <a:pPr marL="285750" indent="-284163" defTabSz="914400" eaLnBrk="1">
              <a:spcBef>
                <a:spcPts val="600"/>
              </a:spcBef>
              <a:buClr>
                <a:srgbClr val="E5357B"/>
              </a:buClr>
              <a:buSzPct val="150000"/>
              <a:buFont typeface="Arial" charset="0"/>
              <a:buChar char="•"/>
            </a:pPr>
            <a:r>
              <a:rPr lang="de-DE" b="1" dirty="0">
                <a:solidFill>
                  <a:srgbClr val="535353"/>
                </a:solidFill>
              </a:rPr>
              <a:t>stellt Kraft, Vitalität und Ausdauer wieder her.</a:t>
            </a:r>
            <a:endParaRPr lang="ru-RU" b="1" dirty="0">
              <a:solidFill>
                <a:srgbClr val="535353"/>
              </a:solidFill>
            </a:endParaRPr>
          </a:p>
        </p:txBody>
      </p:sp>
      <p:pic>
        <p:nvPicPr>
          <p:cNvPr id="39942" name="image24.png"/>
          <p:cNvPicPr>
            <a:picLocks noChangeAspect="1" noChangeArrowheads="1"/>
          </p:cNvPicPr>
          <p:nvPr/>
        </p:nvPicPr>
        <p:blipFill>
          <a:blip r:embed="rId4"/>
          <a:srcRect/>
          <a:stretch>
            <a:fillRect/>
          </a:stretch>
        </p:blipFill>
        <p:spPr bwMode="auto">
          <a:xfrm>
            <a:off x="16403638" y="2998788"/>
            <a:ext cx="4097337" cy="7718425"/>
          </a:xfrm>
          <a:prstGeom prst="rect">
            <a:avLst/>
          </a:prstGeom>
          <a:noFill/>
          <a:ln w="12700">
            <a:noFill/>
            <a:miter lim="400000"/>
            <a:headEnd/>
            <a:tailEnd/>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33.png"/>
          <p:cNvPicPr>
            <a:picLocks noChangeAspect="1" noChangeArrowheads="1"/>
          </p:cNvPicPr>
          <p:nvPr/>
        </p:nvPicPr>
        <p:blipFill>
          <a:blip r:embed="rId3"/>
          <a:srcRect/>
          <a:stretch>
            <a:fillRect/>
          </a:stretch>
        </p:blipFill>
        <p:spPr bwMode="auto">
          <a:xfrm>
            <a:off x="-24938" y="6350"/>
            <a:ext cx="24384000" cy="13709650"/>
          </a:xfrm>
          <a:prstGeom prst="rect">
            <a:avLst/>
          </a:prstGeom>
          <a:noFill/>
          <a:ln w="12700">
            <a:noFill/>
            <a:miter lim="400000"/>
            <a:headEnd/>
            <a:tailEnd/>
          </a:ln>
        </p:spPr>
      </p:pic>
      <p:sp>
        <p:nvSpPr>
          <p:cNvPr id="674" name="Shape 674"/>
          <p:cNvSpPr/>
          <p:nvPr/>
        </p:nvSpPr>
        <p:spPr>
          <a:xfrm>
            <a:off x="1914525" y="1060450"/>
            <a:ext cx="7246938" cy="1109663"/>
          </a:xfrm>
          <a:prstGeom prst="rect">
            <a:avLst/>
          </a:prstGeom>
          <a:ln w="12700">
            <a:miter lim="400000"/>
          </a:ln>
          <a:extLst>
            <a:ext uri="{C572A759-6A51-4108-AA02-DFA0A04FC94B}"/>
          </a:extLst>
        </p:spPr>
        <p:txBody>
          <a:bodyPr wrap="none" lIns="85718" tIns="85718" rIns="85718" bIns="85718">
            <a:spAutoFit/>
          </a:bodyPr>
          <a:lstStyle>
            <a:lvl1pPr>
              <a:lnSpc>
                <a:spcPct val="110000"/>
              </a:lnSpc>
              <a:defRPr sz="6600" b="1" cap="all">
                <a:solidFill>
                  <a:srgbClr val="535353"/>
                </a:solidFill>
              </a:defRPr>
            </a:lvl1pPr>
          </a:lstStyle>
          <a:p>
            <a:pPr eaLnBrk="1" fontAlgn="auto">
              <a:spcBef>
                <a:spcPts val="0"/>
              </a:spcBef>
              <a:spcAft>
                <a:spcPts val="0"/>
              </a:spcAft>
              <a:defRPr/>
            </a:pPr>
            <a:r>
              <a:rPr kern="0">
                <a:latin typeface="+mj-lt"/>
                <a:ea typeface="+mj-ea"/>
                <a:cs typeface="+mj-cs"/>
                <a:sym typeface="Arial"/>
              </a:rPr>
              <a:t>Coral Lecithin</a:t>
            </a:r>
          </a:p>
        </p:txBody>
      </p:sp>
      <p:sp>
        <p:nvSpPr>
          <p:cNvPr id="40964" name="Shape 675"/>
          <p:cNvSpPr>
            <a:spLocks noChangeArrowheads="1"/>
          </p:cNvSpPr>
          <p:nvPr/>
        </p:nvSpPr>
        <p:spPr bwMode="auto">
          <a:xfrm>
            <a:off x="1184564" y="2598738"/>
            <a:ext cx="10037618" cy="665553"/>
          </a:xfrm>
          <a:prstGeom prst="rect">
            <a:avLst/>
          </a:prstGeom>
          <a:noFill/>
          <a:ln w="12700">
            <a:noFill/>
            <a:miter lim="400000"/>
            <a:headEnd/>
            <a:tailEnd/>
          </a:ln>
        </p:spPr>
        <p:txBody>
          <a:bodyPr wrap="square" lIns="85718" tIns="85718" rIns="85718" bIns="85718">
            <a:spAutoFit/>
          </a:bodyPr>
          <a:lstStyle/>
          <a:p>
            <a:pPr eaLnBrk="1"/>
            <a:r>
              <a:rPr lang="de-DE" b="1" dirty="0">
                <a:solidFill>
                  <a:srgbClr val="A81756"/>
                </a:solidFill>
              </a:rPr>
              <a:t>ZUR ENTFERNUNG DER FETTLÖSLICHEN TOXINE</a:t>
            </a:r>
            <a:endParaRPr lang="ru-RU" b="1" dirty="0">
              <a:solidFill>
                <a:srgbClr val="A81756"/>
              </a:solidFill>
            </a:endParaRPr>
          </a:p>
        </p:txBody>
      </p:sp>
      <p:sp>
        <p:nvSpPr>
          <p:cNvPr id="40965" name="Shape 676"/>
          <p:cNvSpPr>
            <a:spLocks noChangeArrowheads="1"/>
          </p:cNvSpPr>
          <p:nvPr/>
        </p:nvSpPr>
        <p:spPr bwMode="auto">
          <a:xfrm>
            <a:off x="1905000" y="4948238"/>
            <a:ext cx="9037638" cy="3743318"/>
          </a:xfrm>
          <a:prstGeom prst="rect">
            <a:avLst/>
          </a:prstGeom>
          <a:noFill/>
          <a:ln w="12700">
            <a:noFill/>
            <a:miter lim="400000"/>
            <a:headEnd/>
            <a:tailEnd/>
          </a:ln>
        </p:spPr>
        <p:txBody>
          <a:bodyPr lIns="85718" tIns="85718" rIns="85718" bIns="85718">
            <a:spAutoFit/>
          </a:bodyPr>
          <a:lstStyle/>
          <a:p>
            <a:pPr marL="285750" indent="-284163" defTabSz="914400" eaLnBrk="1">
              <a:spcBef>
                <a:spcPts val="600"/>
              </a:spcBef>
              <a:buClr>
                <a:srgbClr val="E5357B"/>
              </a:buClr>
              <a:buSzPct val="150000"/>
              <a:buFont typeface="Arial" charset="0"/>
              <a:buChar char="•"/>
            </a:pPr>
            <a:r>
              <a:rPr lang="de-DE" b="1" dirty="0">
                <a:solidFill>
                  <a:srgbClr val="535353"/>
                </a:solidFill>
              </a:rPr>
              <a:t>Quelle natürlicher Phospholipide;</a:t>
            </a:r>
          </a:p>
          <a:p>
            <a:pPr marL="285750" indent="-284163" defTabSz="914400" eaLnBrk="1">
              <a:spcBef>
                <a:spcPts val="600"/>
              </a:spcBef>
              <a:buClr>
                <a:srgbClr val="E5357B"/>
              </a:buClr>
              <a:buSzPct val="150000"/>
              <a:buFont typeface="Arial" charset="0"/>
              <a:buChar char="•"/>
            </a:pPr>
            <a:endParaRPr lang="ru-RU" sz="2000" b="1" dirty="0">
              <a:solidFill>
                <a:srgbClr val="535353"/>
              </a:solidFill>
            </a:endParaRPr>
          </a:p>
          <a:p>
            <a:pPr marL="285750" indent="-284163" defTabSz="914400" eaLnBrk="1">
              <a:spcBef>
                <a:spcPts val="600"/>
              </a:spcBef>
              <a:buClr>
                <a:srgbClr val="E3397C"/>
              </a:buClr>
              <a:buSzPct val="150000"/>
              <a:buFont typeface="Arial" charset="0"/>
              <a:buChar char="•"/>
            </a:pPr>
            <a:r>
              <a:rPr lang="de-DE" b="1" dirty="0">
                <a:solidFill>
                  <a:srgbClr val="535353"/>
                </a:solidFill>
              </a:rPr>
              <a:t>Unterstützt die Zellmembranen sich vor Schäden durch Toxine zu schützen;</a:t>
            </a:r>
          </a:p>
          <a:p>
            <a:pPr marL="285750" indent="-284163" defTabSz="914400" eaLnBrk="1">
              <a:spcBef>
                <a:spcPts val="600"/>
              </a:spcBef>
              <a:buClr>
                <a:srgbClr val="E3397C"/>
              </a:buClr>
              <a:buSzPct val="150000"/>
              <a:buFont typeface="Arial" charset="0"/>
              <a:buChar char="•"/>
            </a:pPr>
            <a:endParaRPr lang="ru-RU" b="1" dirty="0">
              <a:solidFill>
                <a:srgbClr val="535353"/>
              </a:solidFill>
            </a:endParaRPr>
          </a:p>
          <a:p>
            <a:pPr marL="285750" indent="-284163" defTabSz="914400" eaLnBrk="1">
              <a:spcBef>
                <a:spcPts val="600"/>
              </a:spcBef>
              <a:buClr>
                <a:srgbClr val="E3397C"/>
              </a:buClr>
              <a:buSzPct val="150000"/>
              <a:buFont typeface="Arial" charset="0"/>
              <a:buChar char="•"/>
            </a:pPr>
            <a:r>
              <a:rPr lang="de-DE" b="1" dirty="0">
                <a:solidFill>
                  <a:srgbClr val="535353"/>
                </a:solidFill>
              </a:rPr>
              <a:t>Hilft, Giftstoffe zu neutralisieren und aus dem Körper zu entfernen.</a:t>
            </a:r>
            <a:endParaRPr lang="ru-RU" b="1" dirty="0">
              <a:solidFill>
                <a:srgbClr val="535353"/>
              </a:solidFill>
            </a:endParaRPr>
          </a:p>
        </p:txBody>
      </p:sp>
      <p:pic>
        <p:nvPicPr>
          <p:cNvPr id="40966" name="image31.png"/>
          <p:cNvPicPr>
            <a:picLocks noChangeAspect="1" noChangeArrowheads="1"/>
          </p:cNvPicPr>
          <p:nvPr/>
        </p:nvPicPr>
        <p:blipFill>
          <a:blip r:embed="rId4"/>
          <a:srcRect/>
          <a:stretch>
            <a:fillRect/>
          </a:stretch>
        </p:blipFill>
        <p:spPr bwMode="auto">
          <a:xfrm>
            <a:off x="14520863" y="2209800"/>
            <a:ext cx="7775575" cy="10094913"/>
          </a:xfrm>
          <a:prstGeom prst="rect">
            <a:avLst/>
          </a:prstGeom>
          <a:noFill/>
          <a:ln w="12700">
            <a:noFill/>
            <a:miter lim="400000"/>
            <a:headEnd/>
            <a:tailEnd/>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33.png"/>
          <p:cNvPicPr>
            <a:picLocks noChangeAspect="1" noChangeArrowheads="1"/>
          </p:cNvPicPr>
          <p:nvPr/>
        </p:nvPicPr>
        <p:blipFill>
          <a:blip r:embed="rId3"/>
          <a:srcRect/>
          <a:stretch>
            <a:fillRect/>
          </a:stretch>
        </p:blipFill>
        <p:spPr bwMode="auto">
          <a:xfrm>
            <a:off x="0" y="3175"/>
            <a:ext cx="24384000" cy="13709650"/>
          </a:xfrm>
          <a:prstGeom prst="rect">
            <a:avLst/>
          </a:prstGeom>
          <a:noFill/>
          <a:ln w="12700">
            <a:noFill/>
            <a:miter lim="400000"/>
            <a:headEnd/>
            <a:tailEnd/>
          </a:ln>
        </p:spPr>
      </p:pic>
      <p:sp>
        <p:nvSpPr>
          <p:cNvPr id="682" name="Shape 682"/>
          <p:cNvSpPr/>
          <p:nvPr/>
        </p:nvSpPr>
        <p:spPr>
          <a:xfrm>
            <a:off x="1914525" y="1060450"/>
            <a:ext cx="5880100" cy="1109663"/>
          </a:xfrm>
          <a:prstGeom prst="rect">
            <a:avLst/>
          </a:prstGeom>
          <a:ln w="12700">
            <a:miter lim="400000"/>
          </a:ln>
          <a:extLst>
            <a:ext uri="{C572A759-6A51-4108-AA02-DFA0A04FC94B}"/>
          </a:extLst>
        </p:spPr>
        <p:txBody>
          <a:bodyPr wrap="none" lIns="85718" tIns="85718" rIns="85718" bIns="85718">
            <a:spAutoFit/>
          </a:bodyPr>
          <a:lstStyle>
            <a:lvl1pPr>
              <a:lnSpc>
                <a:spcPct val="110000"/>
              </a:lnSpc>
              <a:defRPr sz="6600" b="1" cap="all">
                <a:solidFill>
                  <a:srgbClr val="535353"/>
                </a:solidFill>
              </a:defRPr>
            </a:lvl1pPr>
          </a:lstStyle>
          <a:p>
            <a:pPr eaLnBrk="1" fontAlgn="auto">
              <a:spcBef>
                <a:spcPts val="0"/>
              </a:spcBef>
              <a:spcAft>
                <a:spcPts val="0"/>
              </a:spcAft>
              <a:defRPr/>
            </a:pPr>
            <a:r>
              <a:rPr kern="0">
                <a:latin typeface="+mj-lt"/>
                <a:ea typeface="+mj-ea"/>
                <a:cs typeface="+mj-cs"/>
                <a:sym typeface="Arial"/>
              </a:rPr>
              <a:t>Assimilator</a:t>
            </a:r>
          </a:p>
        </p:txBody>
      </p:sp>
      <p:sp>
        <p:nvSpPr>
          <p:cNvPr id="41988" name="Shape 683"/>
          <p:cNvSpPr>
            <a:spLocks noChangeArrowheads="1"/>
          </p:cNvSpPr>
          <p:nvPr/>
        </p:nvSpPr>
        <p:spPr bwMode="auto">
          <a:xfrm>
            <a:off x="1413164" y="2598738"/>
            <a:ext cx="10307781" cy="665553"/>
          </a:xfrm>
          <a:prstGeom prst="rect">
            <a:avLst/>
          </a:prstGeom>
          <a:noFill/>
          <a:ln w="12700">
            <a:noFill/>
            <a:miter lim="400000"/>
            <a:headEnd/>
            <a:tailEnd/>
          </a:ln>
        </p:spPr>
        <p:txBody>
          <a:bodyPr wrap="square" lIns="85718" tIns="85718" rIns="85718" bIns="85718">
            <a:spAutoFit/>
          </a:bodyPr>
          <a:lstStyle/>
          <a:p>
            <a:pPr eaLnBrk="1"/>
            <a:r>
              <a:rPr lang="de-DE" b="1" dirty="0">
                <a:solidFill>
                  <a:srgbClr val="A81756"/>
                </a:solidFill>
              </a:rPr>
              <a:t>ZUR ENTFERNUNG DER FETTLÖSLICHEN TOXINE</a:t>
            </a:r>
            <a:endParaRPr lang="ru-RU" b="1" dirty="0">
              <a:solidFill>
                <a:srgbClr val="A81756"/>
              </a:solidFill>
            </a:endParaRPr>
          </a:p>
        </p:txBody>
      </p:sp>
      <p:sp>
        <p:nvSpPr>
          <p:cNvPr id="41989" name="Shape 684"/>
          <p:cNvSpPr>
            <a:spLocks noChangeArrowheads="1"/>
          </p:cNvSpPr>
          <p:nvPr/>
        </p:nvSpPr>
        <p:spPr bwMode="auto">
          <a:xfrm>
            <a:off x="1905000" y="4948238"/>
            <a:ext cx="9037638" cy="3589430"/>
          </a:xfrm>
          <a:prstGeom prst="rect">
            <a:avLst/>
          </a:prstGeom>
          <a:noFill/>
          <a:ln w="12700">
            <a:noFill/>
            <a:miter lim="400000"/>
            <a:headEnd/>
            <a:tailEnd/>
          </a:ln>
        </p:spPr>
        <p:txBody>
          <a:bodyPr lIns="85718" tIns="85718" rIns="85718" bIns="85718">
            <a:spAutoFit/>
          </a:bodyPr>
          <a:lstStyle/>
          <a:p>
            <a:pPr marL="285750" indent="-284163" defTabSz="914400" eaLnBrk="1">
              <a:spcBef>
                <a:spcPts val="600"/>
              </a:spcBef>
              <a:buClr>
                <a:srgbClr val="E5357B"/>
              </a:buClr>
              <a:buSzPct val="150000"/>
              <a:buFont typeface="Arial" charset="0"/>
              <a:buChar char="•"/>
            </a:pPr>
            <a:r>
              <a:rPr lang="de-DE" b="1" dirty="0">
                <a:solidFill>
                  <a:srgbClr val="535353"/>
                </a:solidFill>
              </a:rPr>
              <a:t>fördert den qualitativ hochwertigen Abbau von Proteinen, Fetten und Kohlenhydraten, wodurch der Stoffwechsel normalisiert und die Bildung von Toxinen verlangsamt wird;</a:t>
            </a:r>
          </a:p>
          <a:p>
            <a:pPr marL="285750" indent="-284163" defTabSz="914400" eaLnBrk="1">
              <a:spcBef>
                <a:spcPts val="600"/>
              </a:spcBef>
              <a:buClr>
                <a:srgbClr val="E5357B"/>
              </a:buClr>
              <a:buSzPct val="150000"/>
              <a:buFont typeface="Arial" charset="0"/>
              <a:buChar char="•"/>
            </a:pPr>
            <a:endParaRPr lang="ru-RU" sz="2000" b="1" dirty="0">
              <a:solidFill>
                <a:srgbClr val="535353"/>
              </a:solidFill>
            </a:endParaRPr>
          </a:p>
          <a:p>
            <a:pPr marL="285750" indent="-284163" defTabSz="914400" eaLnBrk="1">
              <a:spcBef>
                <a:spcPts val="600"/>
              </a:spcBef>
              <a:buClr>
                <a:srgbClr val="E3397C"/>
              </a:buClr>
              <a:buSzPct val="150000"/>
              <a:buFont typeface="Arial" charset="0"/>
              <a:buChar char="•"/>
            </a:pPr>
            <a:r>
              <a:rPr lang="de-DE" b="1" dirty="0">
                <a:solidFill>
                  <a:srgbClr val="535353"/>
                </a:solidFill>
              </a:rPr>
              <a:t>unterstützt eine gesunde Verdauung und eine starke Immunität.</a:t>
            </a:r>
            <a:endParaRPr lang="ru-RU" b="1" dirty="0">
              <a:solidFill>
                <a:srgbClr val="535353"/>
              </a:solidFill>
            </a:endParaRPr>
          </a:p>
        </p:txBody>
      </p:sp>
      <p:pic>
        <p:nvPicPr>
          <p:cNvPr id="41990" name="image30.png"/>
          <p:cNvPicPr>
            <a:picLocks noChangeAspect="1" noChangeArrowheads="1"/>
          </p:cNvPicPr>
          <p:nvPr/>
        </p:nvPicPr>
        <p:blipFill>
          <a:blip r:embed="rId4"/>
          <a:srcRect/>
          <a:stretch>
            <a:fillRect/>
          </a:stretch>
        </p:blipFill>
        <p:spPr bwMode="auto">
          <a:xfrm>
            <a:off x="15068550" y="2503488"/>
            <a:ext cx="6708775" cy="8709025"/>
          </a:xfrm>
          <a:prstGeom prst="rect">
            <a:avLst/>
          </a:prstGeom>
          <a:noFill/>
          <a:ln w="12700">
            <a:noFill/>
            <a:miter lim="400000"/>
            <a:headEnd/>
            <a:tailEnd/>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13.png"/>
          <p:cNvPicPr>
            <a:picLocks noChangeAspect="1" noChangeArrowheads="1"/>
          </p:cNvPicPr>
          <p:nvPr/>
        </p:nvPicPr>
        <p:blipFill>
          <a:blip r:embed="rId2"/>
          <a:srcRect/>
          <a:stretch>
            <a:fillRect/>
          </a:stretch>
        </p:blipFill>
        <p:spPr bwMode="auto">
          <a:xfrm>
            <a:off x="-794" y="6350"/>
            <a:ext cx="24384000" cy="13709650"/>
          </a:xfrm>
          <a:prstGeom prst="rect">
            <a:avLst/>
          </a:prstGeom>
          <a:noFill/>
          <a:ln w="12700">
            <a:noFill/>
            <a:miter lim="400000"/>
            <a:headEnd/>
            <a:tailEnd/>
          </a:ln>
        </p:spPr>
      </p:pic>
      <p:sp>
        <p:nvSpPr>
          <p:cNvPr id="690" name="Shape 690"/>
          <p:cNvSpPr/>
          <p:nvPr/>
        </p:nvSpPr>
        <p:spPr>
          <a:xfrm>
            <a:off x="8831263" y="1060450"/>
            <a:ext cx="6719887" cy="1109663"/>
          </a:xfrm>
          <a:prstGeom prst="rect">
            <a:avLst/>
          </a:prstGeom>
          <a:ln w="12700">
            <a:miter lim="400000"/>
          </a:ln>
          <a:extLst>
            <a:ext uri="{C572A759-6A51-4108-AA02-DFA0A04FC94B}"/>
          </a:extLst>
        </p:spPr>
        <p:txBody>
          <a:bodyPr wrap="none" lIns="85718" tIns="85718" rIns="85718" bIns="85718">
            <a:spAutoFit/>
          </a:bodyPr>
          <a:lstStyle>
            <a:lvl1pPr algn="ctr">
              <a:lnSpc>
                <a:spcPct val="110000"/>
              </a:lnSpc>
              <a:defRPr sz="6600" b="1" cap="all">
                <a:solidFill>
                  <a:srgbClr val="FFFFFF"/>
                </a:solidFill>
              </a:defRPr>
            </a:lvl1pPr>
          </a:lstStyle>
          <a:p>
            <a:pPr eaLnBrk="1" fontAlgn="auto">
              <a:spcBef>
                <a:spcPts val="0"/>
              </a:spcBef>
              <a:spcAft>
                <a:spcPts val="0"/>
              </a:spcAft>
              <a:defRPr/>
            </a:pPr>
            <a:r>
              <a:rPr kern="0">
                <a:latin typeface="+mj-lt"/>
                <a:ea typeface="+mj-ea"/>
                <a:cs typeface="+mj-cs"/>
                <a:sym typeface="Arial"/>
              </a:rPr>
              <a:t>CORAL DETOX  </a:t>
            </a:r>
          </a:p>
        </p:txBody>
      </p:sp>
      <p:sp>
        <p:nvSpPr>
          <p:cNvPr id="43012" name="Shape 691"/>
          <p:cNvSpPr>
            <a:spLocks noChangeArrowheads="1"/>
          </p:cNvSpPr>
          <p:nvPr/>
        </p:nvSpPr>
        <p:spPr bwMode="auto">
          <a:xfrm>
            <a:off x="6054725" y="4054475"/>
            <a:ext cx="8054975" cy="1157995"/>
          </a:xfrm>
          <a:prstGeom prst="rect">
            <a:avLst/>
          </a:prstGeom>
          <a:noFill/>
          <a:ln w="12700">
            <a:noFill/>
            <a:miter lim="400000"/>
            <a:headEnd/>
            <a:tailEnd/>
          </a:ln>
        </p:spPr>
        <p:txBody>
          <a:bodyPr lIns="85718" tIns="85718" rIns="85718" bIns="85718">
            <a:spAutoFit/>
          </a:bodyPr>
          <a:lstStyle/>
          <a:p>
            <a:pPr eaLnBrk="1"/>
            <a:r>
              <a:rPr lang="de-DE" b="1" dirty="0">
                <a:solidFill>
                  <a:srgbClr val="FFFFFF"/>
                </a:solidFill>
              </a:rPr>
              <a:t>HILFT VOR OXIDATIVEN STRESS</a:t>
            </a:r>
          </a:p>
          <a:p>
            <a:pPr eaLnBrk="1"/>
            <a:r>
              <a:rPr lang="de-DE" b="1" dirty="0">
                <a:solidFill>
                  <a:srgbClr val="FFFFFF"/>
                </a:solidFill>
              </a:rPr>
              <a:t>ZU SCHÜTZEN</a:t>
            </a:r>
            <a:endParaRPr lang="ru-RU" b="1" dirty="0">
              <a:solidFill>
                <a:srgbClr val="FFFFFF"/>
              </a:solidFill>
            </a:endParaRPr>
          </a:p>
        </p:txBody>
      </p:sp>
      <p:pic>
        <p:nvPicPr>
          <p:cNvPr id="43013" name="image34.png"/>
          <p:cNvPicPr>
            <a:picLocks noChangeAspect="1" noChangeArrowheads="1"/>
          </p:cNvPicPr>
          <p:nvPr/>
        </p:nvPicPr>
        <p:blipFill>
          <a:blip r:embed="rId3"/>
          <a:srcRect/>
          <a:stretch>
            <a:fillRect/>
          </a:stretch>
        </p:blipFill>
        <p:spPr bwMode="auto">
          <a:xfrm>
            <a:off x="2944813" y="3568700"/>
            <a:ext cx="2540000" cy="2540000"/>
          </a:xfrm>
          <a:prstGeom prst="rect">
            <a:avLst/>
          </a:prstGeom>
          <a:noFill/>
          <a:ln w="12700">
            <a:noFill/>
            <a:miter lim="400000"/>
            <a:headEnd/>
            <a:tailEnd/>
          </a:ln>
        </p:spPr>
      </p:pic>
      <p:pic>
        <p:nvPicPr>
          <p:cNvPr id="43014" name="image35.png"/>
          <p:cNvPicPr>
            <a:picLocks noChangeAspect="1" noChangeArrowheads="1"/>
          </p:cNvPicPr>
          <p:nvPr/>
        </p:nvPicPr>
        <p:blipFill>
          <a:blip r:embed="rId4"/>
          <a:srcRect/>
          <a:stretch>
            <a:fillRect/>
          </a:stretch>
        </p:blipFill>
        <p:spPr bwMode="auto">
          <a:xfrm>
            <a:off x="2941638" y="7988300"/>
            <a:ext cx="2546350" cy="2540000"/>
          </a:xfrm>
          <a:prstGeom prst="rect">
            <a:avLst/>
          </a:prstGeom>
          <a:noFill/>
          <a:ln w="12700">
            <a:noFill/>
            <a:miter lim="400000"/>
            <a:headEnd/>
            <a:tailEnd/>
          </a:ln>
        </p:spPr>
      </p:pic>
      <p:pic>
        <p:nvPicPr>
          <p:cNvPr id="43015" name="image36.png"/>
          <p:cNvPicPr>
            <a:picLocks noChangeAspect="1" noChangeArrowheads="1"/>
          </p:cNvPicPr>
          <p:nvPr/>
        </p:nvPicPr>
        <p:blipFill>
          <a:blip r:embed="rId5"/>
          <a:srcRect/>
          <a:stretch>
            <a:fillRect/>
          </a:stretch>
        </p:blipFill>
        <p:spPr bwMode="auto">
          <a:xfrm>
            <a:off x="13309600" y="3568700"/>
            <a:ext cx="2540000" cy="2540000"/>
          </a:xfrm>
          <a:prstGeom prst="rect">
            <a:avLst/>
          </a:prstGeom>
          <a:noFill/>
          <a:ln w="12700">
            <a:noFill/>
            <a:miter lim="400000"/>
            <a:headEnd/>
            <a:tailEnd/>
          </a:ln>
        </p:spPr>
      </p:pic>
      <p:pic>
        <p:nvPicPr>
          <p:cNvPr id="43016" name="image37.png"/>
          <p:cNvPicPr>
            <a:picLocks noChangeAspect="1" noChangeArrowheads="1"/>
          </p:cNvPicPr>
          <p:nvPr/>
        </p:nvPicPr>
        <p:blipFill>
          <a:blip r:embed="rId6"/>
          <a:srcRect/>
          <a:stretch>
            <a:fillRect/>
          </a:stretch>
        </p:blipFill>
        <p:spPr bwMode="auto">
          <a:xfrm>
            <a:off x="13309600" y="7988300"/>
            <a:ext cx="2540000" cy="2540000"/>
          </a:xfrm>
          <a:prstGeom prst="rect">
            <a:avLst/>
          </a:prstGeom>
          <a:noFill/>
          <a:ln w="12700">
            <a:noFill/>
            <a:miter lim="400000"/>
            <a:headEnd/>
            <a:tailEnd/>
          </a:ln>
        </p:spPr>
      </p:pic>
      <p:sp>
        <p:nvSpPr>
          <p:cNvPr id="43017" name="Shape 696"/>
          <p:cNvSpPr>
            <a:spLocks noChangeArrowheads="1"/>
          </p:cNvSpPr>
          <p:nvPr/>
        </p:nvSpPr>
        <p:spPr bwMode="auto">
          <a:xfrm>
            <a:off x="6054725" y="8709025"/>
            <a:ext cx="8054975" cy="1157995"/>
          </a:xfrm>
          <a:prstGeom prst="rect">
            <a:avLst/>
          </a:prstGeom>
          <a:noFill/>
          <a:ln w="12700">
            <a:noFill/>
            <a:miter lim="400000"/>
            <a:headEnd/>
            <a:tailEnd/>
          </a:ln>
        </p:spPr>
        <p:txBody>
          <a:bodyPr lIns="85718" tIns="85718" rIns="85718" bIns="85718">
            <a:spAutoFit/>
          </a:bodyPr>
          <a:lstStyle/>
          <a:p>
            <a:pPr eaLnBrk="1"/>
            <a:r>
              <a:rPr lang="de-DE" b="1" dirty="0">
                <a:solidFill>
                  <a:srgbClr val="FFFFFF"/>
                </a:solidFill>
              </a:rPr>
              <a:t>UNTERSTÜTZT DIE OPTIMIERUNG </a:t>
            </a:r>
          </a:p>
          <a:p>
            <a:pPr eaLnBrk="1"/>
            <a:r>
              <a:rPr lang="de-DE" b="1" dirty="0">
                <a:solidFill>
                  <a:srgbClr val="FFFFFF"/>
                </a:solidFill>
              </a:rPr>
              <a:t>DER VERDAUUNG</a:t>
            </a:r>
            <a:endParaRPr lang="ru-RU" b="1" dirty="0">
              <a:solidFill>
                <a:srgbClr val="FFFFFF"/>
              </a:solidFill>
            </a:endParaRPr>
          </a:p>
        </p:txBody>
      </p:sp>
      <p:sp>
        <p:nvSpPr>
          <p:cNvPr id="43018" name="Shape 697"/>
          <p:cNvSpPr>
            <a:spLocks noChangeArrowheads="1"/>
          </p:cNvSpPr>
          <p:nvPr/>
        </p:nvSpPr>
        <p:spPr bwMode="auto">
          <a:xfrm>
            <a:off x="16392525" y="4289425"/>
            <a:ext cx="8054975" cy="1157995"/>
          </a:xfrm>
          <a:prstGeom prst="rect">
            <a:avLst/>
          </a:prstGeom>
          <a:noFill/>
          <a:ln w="12700">
            <a:noFill/>
            <a:miter lim="400000"/>
            <a:headEnd/>
            <a:tailEnd/>
          </a:ln>
        </p:spPr>
        <p:txBody>
          <a:bodyPr lIns="85718" tIns="85718" rIns="85718" bIns="85718">
            <a:spAutoFit/>
          </a:bodyPr>
          <a:lstStyle/>
          <a:p>
            <a:pPr eaLnBrk="1"/>
            <a:r>
              <a:rPr lang="de-DE" b="1" dirty="0">
                <a:solidFill>
                  <a:srgbClr val="FFFFFF"/>
                </a:solidFill>
              </a:rPr>
              <a:t>HILFT DIE ARBEITSFÄHIGKEIT</a:t>
            </a:r>
          </a:p>
          <a:p>
            <a:pPr eaLnBrk="1"/>
            <a:r>
              <a:rPr lang="de-DE" b="1" dirty="0">
                <a:solidFill>
                  <a:srgbClr val="FFFFFF"/>
                </a:solidFill>
              </a:rPr>
              <a:t>ZU ERHÖHEN</a:t>
            </a:r>
            <a:endParaRPr lang="ru-RU" b="1" dirty="0">
              <a:solidFill>
                <a:srgbClr val="FFFFFF"/>
              </a:solidFill>
            </a:endParaRPr>
          </a:p>
        </p:txBody>
      </p:sp>
      <p:sp>
        <p:nvSpPr>
          <p:cNvPr id="43019" name="Shape 698"/>
          <p:cNvSpPr>
            <a:spLocks noChangeArrowheads="1"/>
          </p:cNvSpPr>
          <p:nvPr/>
        </p:nvSpPr>
        <p:spPr bwMode="auto">
          <a:xfrm>
            <a:off x="16392525" y="8709025"/>
            <a:ext cx="8054975" cy="1157995"/>
          </a:xfrm>
          <a:prstGeom prst="rect">
            <a:avLst/>
          </a:prstGeom>
          <a:noFill/>
          <a:ln w="12700">
            <a:noFill/>
            <a:miter lim="400000"/>
            <a:headEnd/>
            <a:tailEnd/>
          </a:ln>
        </p:spPr>
        <p:txBody>
          <a:bodyPr lIns="85718" tIns="85718" rIns="85718" bIns="85718">
            <a:spAutoFit/>
          </a:bodyPr>
          <a:lstStyle/>
          <a:p>
            <a:pPr eaLnBrk="1"/>
            <a:r>
              <a:rPr lang="de-DE" b="1" dirty="0">
                <a:solidFill>
                  <a:srgbClr val="FFFFFF"/>
                </a:solidFill>
              </a:rPr>
              <a:t>FÖRDERT EINEN </a:t>
            </a:r>
          </a:p>
          <a:p>
            <a:pPr eaLnBrk="1"/>
            <a:r>
              <a:rPr lang="de-DE" b="1" dirty="0">
                <a:solidFill>
                  <a:srgbClr val="FFFFFF"/>
                </a:solidFill>
              </a:rPr>
              <a:t>AKTIVEN LEBENSSTIL</a:t>
            </a:r>
            <a:endParaRPr lang="ru-RU" b="1" dirty="0">
              <a:solidFill>
                <a:srgbClr val="FFFFFF"/>
              </a:solidFill>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38.png"/>
          <p:cNvPicPr>
            <a:picLocks noChangeAspect="1" noChangeArrowheads="1"/>
          </p:cNvPicPr>
          <p:nvPr/>
        </p:nvPicPr>
        <p:blipFill>
          <a:blip r:embed="rId2"/>
          <a:srcRect/>
          <a:stretch>
            <a:fillRect/>
          </a:stretch>
        </p:blipFill>
        <p:spPr bwMode="auto">
          <a:xfrm>
            <a:off x="0" y="3175"/>
            <a:ext cx="24384000" cy="13709650"/>
          </a:xfrm>
          <a:prstGeom prst="rect">
            <a:avLst/>
          </a:prstGeom>
          <a:noFill/>
          <a:ln w="12700">
            <a:noFill/>
            <a:miter lim="400000"/>
            <a:headEnd/>
            <a:tailEnd/>
          </a:ln>
        </p:spPr>
      </p:pic>
      <p:sp>
        <p:nvSpPr>
          <p:cNvPr id="44035" name="Shape 701"/>
          <p:cNvSpPr>
            <a:spLocks noChangeArrowheads="1"/>
          </p:cNvSpPr>
          <p:nvPr/>
        </p:nvSpPr>
        <p:spPr bwMode="auto">
          <a:xfrm>
            <a:off x="1922463" y="1755775"/>
            <a:ext cx="4889500" cy="1109663"/>
          </a:xfrm>
          <a:prstGeom prst="rect">
            <a:avLst/>
          </a:prstGeom>
          <a:noFill/>
          <a:ln w="12700">
            <a:noFill/>
            <a:miter lim="400000"/>
            <a:headEnd/>
            <a:tailEnd/>
          </a:ln>
        </p:spPr>
        <p:txBody>
          <a:bodyPr wrap="none" lIns="85718" tIns="85718" rIns="85718" bIns="85718">
            <a:spAutoFit/>
          </a:bodyPr>
          <a:lstStyle/>
          <a:p>
            <a:pPr eaLnBrk="1"/>
            <a:r>
              <a:rPr lang="ru-RU" sz="6600" b="1">
                <a:solidFill>
                  <a:srgbClr val="E22F76"/>
                </a:solidFill>
              </a:rPr>
              <a:t>Coral Detox</a:t>
            </a:r>
          </a:p>
        </p:txBody>
      </p:sp>
      <p:sp>
        <p:nvSpPr>
          <p:cNvPr id="44036" name="Shape 702"/>
          <p:cNvSpPr>
            <a:spLocks noChangeArrowheads="1"/>
          </p:cNvSpPr>
          <p:nvPr/>
        </p:nvSpPr>
        <p:spPr bwMode="auto">
          <a:xfrm>
            <a:off x="1917700" y="5233988"/>
            <a:ext cx="3343850" cy="3620208"/>
          </a:xfrm>
          <a:prstGeom prst="rect">
            <a:avLst/>
          </a:prstGeom>
          <a:noFill/>
          <a:ln w="12700">
            <a:noFill/>
            <a:miter lim="400000"/>
            <a:headEnd/>
            <a:tailEnd/>
          </a:ln>
        </p:spPr>
        <p:txBody>
          <a:bodyPr wrap="none" lIns="85718" tIns="85718" rIns="85718" bIns="85718">
            <a:spAutoFit/>
          </a:bodyPr>
          <a:lstStyle/>
          <a:p>
            <a:pPr eaLnBrk="1"/>
            <a:r>
              <a:rPr lang="de-DE" b="1" dirty="0">
                <a:solidFill>
                  <a:srgbClr val="535353"/>
                </a:solidFill>
              </a:rPr>
              <a:t>BONUSPUNKTE</a:t>
            </a:r>
            <a:endParaRPr lang="ru-RU" b="1" dirty="0">
              <a:solidFill>
                <a:srgbClr val="535353"/>
              </a:solidFill>
            </a:endParaRPr>
          </a:p>
          <a:p>
            <a:pPr eaLnBrk="1"/>
            <a:endParaRPr lang="ru-RU" b="1" dirty="0">
              <a:solidFill>
                <a:srgbClr val="535353"/>
              </a:solidFill>
            </a:endParaRPr>
          </a:p>
          <a:p>
            <a:pPr eaLnBrk="1"/>
            <a:endParaRPr lang="ru-RU" b="1" dirty="0">
              <a:solidFill>
                <a:srgbClr val="535353"/>
              </a:solidFill>
            </a:endParaRPr>
          </a:p>
          <a:p>
            <a:pPr eaLnBrk="1"/>
            <a:r>
              <a:rPr lang="de-DE" b="1" dirty="0">
                <a:solidFill>
                  <a:srgbClr val="535353"/>
                </a:solidFill>
              </a:rPr>
              <a:t>CLUB PREIS</a:t>
            </a:r>
            <a:endParaRPr lang="ru-RU" b="1" dirty="0">
              <a:solidFill>
                <a:srgbClr val="535353"/>
              </a:solidFill>
            </a:endParaRPr>
          </a:p>
          <a:p>
            <a:pPr eaLnBrk="1"/>
            <a:endParaRPr lang="ru-RU" b="1" dirty="0">
              <a:solidFill>
                <a:srgbClr val="535353"/>
              </a:solidFill>
            </a:endParaRPr>
          </a:p>
          <a:p>
            <a:pPr eaLnBrk="1"/>
            <a:endParaRPr lang="ru-RU" b="1" dirty="0">
              <a:solidFill>
                <a:srgbClr val="535353"/>
              </a:solidFill>
            </a:endParaRPr>
          </a:p>
          <a:p>
            <a:pPr eaLnBrk="1"/>
            <a:r>
              <a:rPr lang="de-DE" b="1" dirty="0">
                <a:solidFill>
                  <a:srgbClr val="535353"/>
                </a:solidFill>
              </a:rPr>
              <a:t>EINZELPREIS</a:t>
            </a:r>
          </a:p>
        </p:txBody>
      </p:sp>
      <p:sp>
        <p:nvSpPr>
          <p:cNvPr id="44037" name="Shape 703"/>
          <p:cNvSpPr>
            <a:spLocks noChangeArrowheads="1"/>
          </p:cNvSpPr>
          <p:nvPr/>
        </p:nvSpPr>
        <p:spPr bwMode="auto">
          <a:xfrm>
            <a:off x="7234238" y="5045075"/>
            <a:ext cx="919162" cy="912813"/>
          </a:xfrm>
          <a:prstGeom prst="rect">
            <a:avLst/>
          </a:prstGeom>
          <a:noFill/>
          <a:ln w="12700">
            <a:noFill/>
            <a:miter lim="400000"/>
            <a:headEnd/>
            <a:tailEnd/>
          </a:ln>
        </p:spPr>
        <p:txBody>
          <a:bodyPr wrap="none" lIns="85718" tIns="85718" rIns="85718" bIns="85718">
            <a:spAutoFit/>
          </a:bodyPr>
          <a:lstStyle/>
          <a:p>
            <a:pPr eaLnBrk="1"/>
            <a:r>
              <a:rPr lang="ru-RU" sz="5200" b="1" dirty="0">
                <a:solidFill>
                  <a:srgbClr val="E22F76"/>
                </a:solidFill>
              </a:rPr>
              <a:t>60</a:t>
            </a:r>
          </a:p>
        </p:txBody>
      </p:sp>
      <p:sp>
        <p:nvSpPr>
          <p:cNvPr id="44038" name="Shape 704"/>
          <p:cNvSpPr>
            <a:spLocks noChangeArrowheads="1"/>
          </p:cNvSpPr>
          <p:nvPr/>
        </p:nvSpPr>
        <p:spPr bwMode="auto">
          <a:xfrm>
            <a:off x="7089775" y="7850188"/>
            <a:ext cx="4169525" cy="1465772"/>
          </a:xfrm>
          <a:prstGeom prst="rect">
            <a:avLst/>
          </a:prstGeom>
          <a:noFill/>
          <a:ln w="12700">
            <a:noFill/>
            <a:miter lim="400000"/>
            <a:headEnd/>
            <a:tailEnd/>
          </a:ln>
        </p:spPr>
        <p:txBody>
          <a:bodyPr wrap="none" lIns="85718" tIns="85718" rIns="85718" bIns="85718">
            <a:spAutoFit/>
          </a:bodyPr>
          <a:lstStyle/>
          <a:p>
            <a:pPr eaLnBrk="1"/>
            <a:r>
              <a:rPr lang="ru-RU" sz="5200" b="1" dirty="0">
                <a:solidFill>
                  <a:srgbClr val="E22F76"/>
                </a:solidFill>
              </a:rPr>
              <a:t>111,25 </a:t>
            </a:r>
            <a:r>
              <a:rPr lang="de-DE" b="1" dirty="0">
                <a:solidFill>
                  <a:srgbClr val="E22F76"/>
                </a:solidFill>
              </a:rPr>
              <a:t>US Dollar</a:t>
            </a:r>
            <a:endParaRPr lang="ru-RU" b="1" dirty="0">
              <a:solidFill>
                <a:srgbClr val="E22F76"/>
              </a:solidFill>
            </a:endParaRPr>
          </a:p>
          <a:p>
            <a:pPr eaLnBrk="1"/>
            <a:endParaRPr lang="ru-RU" b="1" dirty="0">
              <a:solidFill>
                <a:srgbClr val="E22F76"/>
              </a:solidFill>
            </a:endParaRPr>
          </a:p>
        </p:txBody>
      </p:sp>
      <p:sp>
        <p:nvSpPr>
          <p:cNvPr id="44039" name="Shape 705"/>
          <p:cNvSpPr>
            <a:spLocks noChangeArrowheads="1"/>
          </p:cNvSpPr>
          <p:nvPr/>
        </p:nvSpPr>
        <p:spPr bwMode="auto">
          <a:xfrm>
            <a:off x="7089775" y="6438900"/>
            <a:ext cx="2874171" cy="973329"/>
          </a:xfrm>
          <a:prstGeom prst="rect">
            <a:avLst/>
          </a:prstGeom>
          <a:noFill/>
          <a:ln w="12700">
            <a:noFill/>
            <a:miter lim="400000"/>
            <a:headEnd/>
            <a:tailEnd/>
          </a:ln>
        </p:spPr>
        <p:txBody>
          <a:bodyPr wrap="none" lIns="85718" tIns="85718" rIns="85718" bIns="85718">
            <a:spAutoFit/>
          </a:bodyPr>
          <a:lstStyle/>
          <a:p>
            <a:pPr eaLnBrk="1"/>
            <a:r>
              <a:rPr lang="ru-RU" sz="5200" b="1" dirty="0">
                <a:solidFill>
                  <a:srgbClr val="E22F76"/>
                </a:solidFill>
              </a:rPr>
              <a:t>89</a:t>
            </a:r>
            <a:r>
              <a:rPr lang="ru-RU" b="1" dirty="0">
                <a:solidFill>
                  <a:srgbClr val="E22F76"/>
                </a:solidFill>
              </a:rPr>
              <a:t> </a:t>
            </a:r>
            <a:r>
              <a:rPr lang="de-DE" b="1" dirty="0" smtClean="0">
                <a:solidFill>
                  <a:srgbClr val="E22F76"/>
                </a:solidFill>
              </a:rPr>
              <a:t>US Dollar</a:t>
            </a:r>
            <a:endParaRPr lang="ru-RU" b="1" dirty="0">
              <a:solidFill>
                <a:srgbClr val="E22F76"/>
              </a:solidFill>
            </a:endParaRPr>
          </a:p>
        </p:txBody>
      </p:sp>
      <p:sp>
        <p:nvSpPr>
          <p:cNvPr id="44040" name="Shape 706"/>
          <p:cNvSpPr>
            <a:spLocks noChangeArrowheads="1"/>
          </p:cNvSpPr>
          <p:nvPr/>
        </p:nvSpPr>
        <p:spPr bwMode="auto">
          <a:xfrm>
            <a:off x="7145338" y="4965700"/>
            <a:ext cx="1071562" cy="1071563"/>
          </a:xfrm>
          <a:prstGeom prst="ellipse">
            <a:avLst/>
          </a:prstGeom>
          <a:noFill/>
          <a:ln w="25400">
            <a:solidFill>
              <a:srgbClr val="F989BF"/>
            </a:solidFill>
            <a:round/>
            <a:headEnd/>
            <a:tailEnd/>
          </a:ln>
        </p:spPr>
        <p:txBody>
          <a:bodyPr lIns="85718" tIns="85718" rIns="85718" bIns="85718" anchor="ctr"/>
          <a:lstStyle/>
          <a:p>
            <a:pPr eaLnBrk="1"/>
            <a:endParaRPr lang="ru-RU"/>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7301" y="2651760"/>
            <a:ext cx="8404860" cy="8404860"/>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28.png"/>
          <p:cNvPicPr>
            <a:picLocks noChangeAspect="1" noChangeArrowheads="1"/>
          </p:cNvPicPr>
          <p:nvPr/>
        </p:nvPicPr>
        <p:blipFill>
          <a:blip r:embed="rId3"/>
          <a:srcRect/>
          <a:stretch>
            <a:fillRect/>
          </a:stretch>
        </p:blipFill>
        <p:spPr bwMode="auto">
          <a:xfrm>
            <a:off x="0" y="3175"/>
            <a:ext cx="24384000" cy="13709650"/>
          </a:xfrm>
          <a:prstGeom prst="rect">
            <a:avLst/>
          </a:prstGeom>
          <a:noFill/>
          <a:ln w="12700">
            <a:noFill/>
            <a:miter lim="400000"/>
            <a:headEnd/>
            <a:tailEnd/>
          </a:ln>
        </p:spPr>
      </p:pic>
      <p:sp>
        <p:nvSpPr>
          <p:cNvPr id="45059" name="Shape 710"/>
          <p:cNvSpPr>
            <a:spLocks noChangeArrowheads="1"/>
          </p:cNvSpPr>
          <p:nvPr/>
        </p:nvSpPr>
        <p:spPr bwMode="auto">
          <a:xfrm>
            <a:off x="1914525" y="3371850"/>
            <a:ext cx="7234238" cy="2749550"/>
          </a:xfrm>
          <a:prstGeom prst="rect">
            <a:avLst/>
          </a:prstGeom>
          <a:noFill/>
          <a:ln w="12700">
            <a:noFill/>
            <a:miter lim="400000"/>
            <a:headEnd/>
            <a:tailEnd/>
          </a:ln>
        </p:spPr>
        <p:txBody>
          <a:bodyPr wrap="none" lIns="85718" tIns="85718" rIns="85718" bIns="85718">
            <a:spAutoFit/>
          </a:bodyPr>
          <a:lstStyle/>
          <a:p>
            <a:pPr defTabSz="914400" eaLnBrk="1"/>
            <a:r>
              <a:rPr lang="ru-RU" sz="9000" b="1" dirty="0">
                <a:solidFill>
                  <a:srgbClr val="FFFFFF"/>
                </a:solidFill>
              </a:rPr>
              <a:t>Coral Detox </a:t>
            </a:r>
          </a:p>
          <a:p>
            <a:pPr defTabSz="914400" eaLnBrk="1"/>
            <a:r>
              <a:rPr lang="ru-RU" sz="9000" b="1" dirty="0">
                <a:solidFill>
                  <a:srgbClr val="FFFFFF"/>
                </a:solidFill>
              </a:rPr>
              <a:t>Plus</a:t>
            </a:r>
          </a:p>
        </p:txBody>
      </p:sp>
      <p:sp>
        <p:nvSpPr>
          <p:cNvPr id="45060" name="Shape 711"/>
          <p:cNvSpPr>
            <a:spLocks noChangeArrowheads="1"/>
          </p:cNvSpPr>
          <p:nvPr/>
        </p:nvSpPr>
        <p:spPr bwMode="auto">
          <a:xfrm>
            <a:off x="1905000" y="7094538"/>
            <a:ext cx="9037638" cy="1927437"/>
          </a:xfrm>
          <a:prstGeom prst="rect">
            <a:avLst/>
          </a:prstGeom>
          <a:noFill/>
          <a:ln w="12700">
            <a:noFill/>
            <a:miter lim="400000"/>
            <a:headEnd/>
            <a:tailEnd/>
          </a:ln>
        </p:spPr>
        <p:txBody>
          <a:bodyPr lIns="85718" tIns="85718" rIns="85718" bIns="85718">
            <a:spAutoFit/>
          </a:bodyPr>
          <a:lstStyle/>
          <a:p>
            <a:pPr defTabSz="914400" eaLnBrk="1"/>
            <a:r>
              <a:rPr lang="de-DE" sz="3800" b="1" dirty="0">
                <a:solidFill>
                  <a:srgbClr val="FFFFFF"/>
                </a:solidFill>
              </a:rPr>
              <a:t>ERWEITERTE VERSION VON</a:t>
            </a:r>
          </a:p>
          <a:p>
            <a:pPr defTabSz="914400" eaLnBrk="1"/>
            <a:r>
              <a:rPr lang="de-DE" sz="3800" b="1" dirty="0">
                <a:solidFill>
                  <a:srgbClr val="FFFFFF"/>
                </a:solidFill>
              </a:rPr>
              <a:t>CORAL DETOX FÜR DIE MAXIMALE WIRKUNG</a:t>
            </a:r>
            <a:endParaRPr lang="ru-RU" sz="3800" b="1" dirty="0">
              <a:solidFill>
                <a:srgbClr val="FFFFFF"/>
              </a:solidFill>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7140" y="1024890"/>
            <a:ext cx="11666220" cy="11666220"/>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5.png"/>
          <p:cNvPicPr>
            <a:picLocks noChangeAspect="1" noChangeArrowheads="1"/>
          </p:cNvPicPr>
          <p:nvPr/>
        </p:nvPicPr>
        <p:blipFill>
          <a:blip r:embed="rId3"/>
          <a:srcRect/>
          <a:stretch>
            <a:fillRect/>
          </a:stretch>
        </p:blipFill>
        <p:spPr bwMode="auto">
          <a:xfrm>
            <a:off x="0" y="36513"/>
            <a:ext cx="24384000" cy="13716000"/>
          </a:xfrm>
          <a:prstGeom prst="rect">
            <a:avLst/>
          </a:prstGeom>
          <a:noFill/>
          <a:ln w="12700">
            <a:noFill/>
            <a:miter lim="400000"/>
            <a:headEnd/>
            <a:tailEnd/>
          </a:ln>
        </p:spPr>
      </p:pic>
      <p:sp>
        <p:nvSpPr>
          <p:cNvPr id="27651" name="Shape 498"/>
          <p:cNvSpPr>
            <a:spLocks noChangeArrowheads="1"/>
          </p:cNvSpPr>
          <p:nvPr/>
        </p:nvSpPr>
        <p:spPr bwMode="auto">
          <a:xfrm>
            <a:off x="1914525" y="3575050"/>
            <a:ext cx="13685838" cy="5691544"/>
          </a:xfrm>
          <a:prstGeom prst="rect">
            <a:avLst/>
          </a:prstGeom>
          <a:noFill/>
          <a:ln w="12700">
            <a:noFill/>
            <a:miter lim="400000"/>
            <a:headEnd/>
            <a:tailEnd/>
          </a:ln>
        </p:spPr>
        <p:txBody>
          <a:bodyPr lIns="85718" tIns="85718" rIns="85718" bIns="85718">
            <a:spAutoFit/>
          </a:bodyPr>
          <a:lstStyle/>
          <a:p>
            <a:pPr eaLnBrk="1">
              <a:lnSpc>
                <a:spcPct val="110000"/>
              </a:lnSpc>
            </a:pPr>
            <a:r>
              <a:rPr lang="de-DE" sz="6600" dirty="0">
                <a:solidFill>
                  <a:srgbClr val="FF0066"/>
                </a:solidFill>
              </a:rPr>
              <a:t>Der Mensch ist ein einzigartiges lebendes System, das ständig externen (</a:t>
            </a:r>
            <a:r>
              <a:rPr lang="de-DE" sz="6600" dirty="0" err="1">
                <a:solidFill>
                  <a:srgbClr val="FF0066"/>
                </a:solidFill>
              </a:rPr>
              <a:t>exo</a:t>
            </a:r>
            <a:r>
              <a:rPr lang="de-DE" sz="6600" dirty="0">
                <a:solidFill>
                  <a:srgbClr val="FF0066"/>
                </a:solidFill>
              </a:rPr>
              <a:t>) und internen (</a:t>
            </a:r>
            <a:r>
              <a:rPr lang="de-DE" sz="6600" dirty="0" err="1">
                <a:solidFill>
                  <a:srgbClr val="FF0066"/>
                </a:solidFill>
              </a:rPr>
              <a:t>endo</a:t>
            </a:r>
            <a:r>
              <a:rPr lang="de-DE" sz="6600" dirty="0">
                <a:solidFill>
                  <a:srgbClr val="FF0066"/>
                </a:solidFill>
              </a:rPr>
              <a:t>) Faktoren ausgesetzt ist.</a:t>
            </a:r>
          </a:p>
          <a:p>
            <a:pPr eaLnBrk="1">
              <a:lnSpc>
                <a:spcPct val="110000"/>
              </a:lnSpc>
            </a:pPr>
            <a:endParaRPr lang="ru-RU" sz="6200" b="1" dirty="0">
              <a:solidFill>
                <a:srgbClr val="E23579"/>
              </a:solidFill>
            </a:endParaRPr>
          </a:p>
        </p:txBody>
      </p:sp>
      <p:grpSp>
        <p:nvGrpSpPr>
          <p:cNvPr id="27652" name="Group 501"/>
          <p:cNvGrpSpPr>
            <a:grpSpLocks/>
          </p:cNvGrpSpPr>
          <p:nvPr/>
        </p:nvGrpSpPr>
        <p:grpSpPr bwMode="auto">
          <a:xfrm>
            <a:off x="15846424" y="1508124"/>
            <a:ext cx="3402551" cy="2330451"/>
            <a:chOff x="-1" y="-1"/>
            <a:chExt cx="3402639" cy="2329856"/>
          </a:xfrm>
        </p:grpSpPr>
        <p:sp>
          <p:nvSpPr>
            <p:cNvPr id="27663" name="Shape 499"/>
            <p:cNvSpPr>
              <a:spLocks noChangeArrowheads="1"/>
            </p:cNvSpPr>
            <p:nvPr/>
          </p:nvSpPr>
          <p:spPr bwMode="auto">
            <a:xfrm>
              <a:off x="10062" y="723904"/>
              <a:ext cx="3392576" cy="665383"/>
            </a:xfrm>
            <a:prstGeom prst="rect">
              <a:avLst/>
            </a:prstGeom>
            <a:noFill/>
            <a:ln w="12700">
              <a:noFill/>
              <a:miter lim="400000"/>
              <a:headEnd/>
              <a:tailEnd/>
            </a:ln>
          </p:spPr>
          <p:txBody>
            <a:bodyPr lIns="85718" tIns="85718" rIns="85718" bIns="85718">
              <a:spAutoFit/>
            </a:bodyPr>
            <a:lstStyle/>
            <a:p>
              <a:pPr eaLnBrk="1"/>
              <a:r>
                <a:rPr lang="de-DE" b="1" dirty="0">
                  <a:solidFill>
                    <a:srgbClr val="E43078"/>
                  </a:solidFill>
                </a:rPr>
                <a:t>NAHRUNG</a:t>
              </a:r>
              <a:endParaRPr lang="ru-RU" b="1" dirty="0">
                <a:solidFill>
                  <a:srgbClr val="E43078"/>
                </a:solidFill>
              </a:endParaRPr>
            </a:p>
          </p:txBody>
        </p:sp>
        <p:sp>
          <p:nvSpPr>
            <p:cNvPr id="27664" name="Shape 500"/>
            <p:cNvSpPr>
              <a:spLocks noChangeArrowheads="1"/>
            </p:cNvSpPr>
            <p:nvPr/>
          </p:nvSpPr>
          <p:spPr bwMode="auto">
            <a:xfrm>
              <a:off x="-1" y="-1"/>
              <a:ext cx="2329856" cy="2329856"/>
            </a:xfrm>
            <a:prstGeom prst="ellipse">
              <a:avLst/>
            </a:prstGeom>
            <a:noFill/>
            <a:ln w="50800">
              <a:solidFill>
                <a:srgbClr val="F981B5"/>
              </a:solidFill>
              <a:round/>
              <a:headEnd/>
              <a:tailEnd/>
            </a:ln>
          </p:spPr>
          <p:txBody>
            <a:bodyPr lIns="85718" tIns="85718" rIns="85718" bIns="85718" anchor="ctr"/>
            <a:lstStyle/>
            <a:p>
              <a:pPr eaLnBrk="1"/>
              <a:endParaRPr lang="ru-RU"/>
            </a:p>
          </p:txBody>
        </p:sp>
      </p:grpSp>
      <p:grpSp>
        <p:nvGrpSpPr>
          <p:cNvPr id="27653" name="Group 504"/>
          <p:cNvGrpSpPr>
            <a:grpSpLocks/>
          </p:cNvGrpSpPr>
          <p:nvPr/>
        </p:nvGrpSpPr>
        <p:grpSpPr bwMode="auto">
          <a:xfrm>
            <a:off x="18362613" y="1231900"/>
            <a:ext cx="4794250" cy="11252200"/>
            <a:chOff x="0" y="-1"/>
            <a:chExt cx="4795187" cy="11253743"/>
          </a:xfrm>
        </p:grpSpPr>
        <p:pic>
          <p:nvPicPr>
            <p:cNvPr id="27661" name="image6.png"/>
            <p:cNvPicPr>
              <a:picLocks noChangeAspect="1" noChangeArrowheads="1"/>
            </p:cNvPicPr>
            <p:nvPr/>
          </p:nvPicPr>
          <p:blipFill>
            <a:blip r:embed="rId4"/>
            <a:srcRect/>
            <a:stretch>
              <a:fillRect/>
            </a:stretch>
          </p:blipFill>
          <p:spPr bwMode="auto">
            <a:xfrm>
              <a:off x="-1" y="-2"/>
              <a:ext cx="3662292" cy="11253745"/>
            </a:xfrm>
            <a:prstGeom prst="rect">
              <a:avLst/>
            </a:prstGeom>
            <a:noFill/>
            <a:ln w="12700">
              <a:noFill/>
              <a:miter lim="400000"/>
              <a:headEnd/>
              <a:tailEnd/>
            </a:ln>
          </p:spPr>
        </p:pic>
        <p:sp>
          <p:nvSpPr>
            <p:cNvPr id="27662" name="Shape 503"/>
            <p:cNvSpPr>
              <a:spLocks noChangeArrowheads="1"/>
            </p:cNvSpPr>
            <p:nvPr/>
          </p:nvSpPr>
          <p:spPr bwMode="auto">
            <a:xfrm>
              <a:off x="1364887" y="1680433"/>
              <a:ext cx="3430301" cy="3430299"/>
            </a:xfrm>
            <a:prstGeom prst="ellipse">
              <a:avLst/>
            </a:prstGeom>
            <a:solidFill>
              <a:srgbClr val="EAEAEA"/>
            </a:solidFill>
            <a:ln w="76200">
              <a:solidFill>
                <a:srgbClr val="E43078"/>
              </a:solidFill>
              <a:round/>
              <a:headEnd/>
              <a:tailEnd/>
            </a:ln>
          </p:spPr>
          <p:txBody>
            <a:bodyPr lIns="85718" tIns="85718" rIns="85718" bIns="85718" anchor="ctr"/>
            <a:lstStyle/>
            <a:p>
              <a:pPr eaLnBrk="1"/>
              <a:endParaRPr lang="ru-RU"/>
            </a:p>
          </p:txBody>
        </p:sp>
      </p:grpSp>
      <p:sp>
        <p:nvSpPr>
          <p:cNvPr id="27654" name="Shape 505"/>
          <p:cNvSpPr>
            <a:spLocks noChangeArrowheads="1"/>
          </p:cNvSpPr>
          <p:nvPr/>
        </p:nvSpPr>
        <p:spPr bwMode="auto">
          <a:xfrm>
            <a:off x="19038096" y="3843338"/>
            <a:ext cx="4952203" cy="1650438"/>
          </a:xfrm>
          <a:prstGeom prst="rect">
            <a:avLst/>
          </a:prstGeom>
          <a:noFill/>
          <a:ln w="12700">
            <a:noFill/>
            <a:miter lim="400000"/>
            <a:headEnd/>
            <a:tailEnd/>
          </a:ln>
        </p:spPr>
        <p:txBody>
          <a:bodyPr wrap="square" lIns="85718" tIns="85718" rIns="85718" bIns="85718">
            <a:spAutoFit/>
          </a:bodyPr>
          <a:lstStyle/>
          <a:p>
            <a:pPr algn="ctr" eaLnBrk="1"/>
            <a:r>
              <a:rPr lang="de-DE" b="1" dirty="0">
                <a:solidFill>
                  <a:srgbClr val="E43078"/>
                </a:solidFill>
              </a:rPr>
              <a:t>Lebenswichtige Prozesse </a:t>
            </a:r>
            <a:endParaRPr lang="de-DE" b="1" dirty="0" smtClean="0">
              <a:solidFill>
                <a:srgbClr val="E43078"/>
              </a:solidFill>
            </a:endParaRPr>
          </a:p>
          <a:p>
            <a:pPr algn="ctr" eaLnBrk="1"/>
            <a:r>
              <a:rPr lang="de-DE" b="1" dirty="0" smtClean="0">
                <a:solidFill>
                  <a:srgbClr val="E43078"/>
                </a:solidFill>
              </a:rPr>
              <a:t>im Körper</a:t>
            </a:r>
            <a:endParaRPr lang="ru-RU" b="1" dirty="0">
              <a:solidFill>
                <a:srgbClr val="E43078"/>
              </a:solidFill>
            </a:endParaRPr>
          </a:p>
        </p:txBody>
      </p:sp>
      <p:sp>
        <p:nvSpPr>
          <p:cNvPr id="27659" name="Shape 506"/>
          <p:cNvSpPr>
            <a:spLocks noChangeArrowheads="1"/>
          </p:cNvSpPr>
          <p:nvPr/>
        </p:nvSpPr>
        <p:spPr bwMode="auto">
          <a:xfrm>
            <a:off x="15669580" y="5549273"/>
            <a:ext cx="1246820" cy="665553"/>
          </a:xfrm>
          <a:prstGeom prst="rect">
            <a:avLst/>
          </a:prstGeom>
          <a:noFill/>
          <a:ln w="12700">
            <a:noFill/>
            <a:miter lim="400000"/>
            <a:headEnd/>
            <a:tailEnd/>
          </a:ln>
        </p:spPr>
        <p:txBody>
          <a:bodyPr wrap="square" lIns="85718" tIns="85718" rIns="85718" bIns="85718">
            <a:spAutoFit/>
          </a:bodyPr>
          <a:lstStyle/>
          <a:p>
            <a:pPr eaLnBrk="1"/>
            <a:r>
              <a:rPr lang="de-DE" b="1" dirty="0">
                <a:solidFill>
                  <a:srgbClr val="E43078"/>
                </a:solidFill>
              </a:rPr>
              <a:t>LUFT</a:t>
            </a:r>
            <a:endParaRPr lang="ru-RU" b="1" dirty="0">
              <a:solidFill>
                <a:srgbClr val="E43078"/>
              </a:solidFill>
            </a:endParaRPr>
          </a:p>
        </p:txBody>
      </p:sp>
      <p:sp>
        <p:nvSpPr>
          <p:cNvPr id="27660" name="Shape 507"/>
          <p:cNvSpPr>
            <a:spLocks noChangeArrowheads="1"/>
          </p:cNvSpPr>
          <p:nvPr/>
        </p:nvSpPr>
        <p:spPr bwMode="auto">
          <a:xfrm>
            <a:off x="15170943" y="4717618"/>
            <a:ext cx="2329792" cy="2328864"/>
          </a:xfrm>
          <a:prstGeom prst="ellipse">
            <a:avLst/>
          </a:prstGeom>
          <a:noFill/>
          <a:ln w="50800">
            <a:solidFill>
              <a:srgbClr val="F981B5"/>
            </a:solidFill>
            <a:round/>
            <a:headEnd/>
            <a:tailEnd/>
          </a:ln>
        </p:spPr>
        <p:txBody>
          <a:bodyPr lIns="85718" tIns="85718" rIns="85718" bIns="85718" anchor="ctr"/>
          <a:lstStyle/>
          <a:p>
            <a:pPr eaLnBrk="1"/>
            <a:endParaRPr lang="ru-RU"/>
          </a:p>
        </p:txBody>
      </p:sp>
      <p:grpSp>
        <p:nvGrpSpPr>
          <p:cNvPr id="27656" name="Group 511"/>
          <p:cNvGrpSpPr>
            <a:grpSpLocks/>
          </p:cNvGrpSpPr>
          <p:nvPr/>
        </p:nvGrpSpPr>
        <p:grpSpPr bwMode="auto">
          <a:xfrm>
            <a:off x="15913099" y="8937624"/>
            <a:ext cx="3392488" cy="1963740"/>
            <a:chOff x="-2" y="-1"/>
            <a:chExt cx="3392941" cy="1962351"/>
          </a:xfrm>
        </p:grpSpPr>
        <p:sp>
          <p:nvSpPr>
            <p:cNvPr id="27657" name="Shape 509"/>
            <p:cNvSpPr>
              <a:spLocks noChangeArrowheads="1"/>
            </p:cNvSpPr>
            <p:nvPr/>
          </p:nvSpPr>
          <p:spPr bwMode="auto">
            <a:xfrm>
              <a:off x="-2" y="690409"/>
              <a:ext cx="3392941" cy="665082"/>
            </a:xfrm>
            <a:prstGeom prst="rect">
              <a:avLst/>
            </a:prstGeom>
            <a:noFill/>
            <a:ln w="12700">
              <a:noFill/>
              <a:miter lim="400000"/>
              <a:headEnd/>
              <a:tailEnd/>
            </a:ln>
          </p:spPr>
          <p:txBody>
            <a:bodyPr lIns="85718" tIns="85718" rIns="85718" bIns="85718">
              <a:spAutoFit/>
            </a:bodyPr>
            <a:lstStyle/>
            <a:p>
              <a:pPr eaLnBrk="1"/>
              <a:r>
                <a:rPr lang="de-DE" b="1" dirty="0">
                  <a:solidFill>
                    <a:srgbClr val="E43078"/>
                  </a:solidFill>
                </a:rPr>
                <a:t>WASSER</a:t>
              </a:r>
              <a:endParaRPr lang="ru-RU" b="1" dirty="0">
                <a:solidFill>
                  <a:srgbClr val="E43078"/>
                </a:solidFill>
              </a:endParaRPr>
            </a:p>
          </p:txBody>
        </p:sp>
        <p:sp>
          <p:nvSpPr>
            <p:cNvPr id="27658" name="Shape 510"/>
            <p:cNvSpPr>
              <a:spLocks noChangeArrowheads="1"/>
            </p:cNvSpPr>
            <p:nvPr/>
          </p:nvSpPr>
          <p:spPr bwMode="auto">
            <a:xfrm>
              <a:off x="-2" y="-1"/>
              <a:ext cx="1962349" cy="1962351"/>
            </a:xfrm>
            <a:prstGeom prst="ellipse">
              <a:avLst/>
            </a:prstGeom>
            <a:noFill/>
            <a:ln w="50800">
              <a:solidFill>
                <a:srgbClr val="F981B5"/>
              </a:solidFill>
              <a:round/>
              <a:headEnd/>
              <a:tailEnd/>
            </a:ln>
          </p:spPr>
          <p:txBody>
            <a:bodyPr lIns="85718" tIns="85718" rIns="85718" bIns="85718" anchor="ctr"/>
            <a:lstStyle/>
            <a:p>
              <a:pPr eaLnBrk="1"/>
              <a:endParaRPr lang="ru-RU"/>
            </a:p>
          </p:txBody>
        </p:sp>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5.png"/>
          <p:cNvPicPr>
            <a:picLocks noChangeAspect="1" noChangeArrowheads="1"/>
          </p:cNvPicPr>
          <p:nvPr/>
        </p:nvPicPr>
        <p:blipFill>
          <a:blip r:embed="rId3"/>
          <a:srcRect/>
          <a:stretch>
            <a:fillRect/>
          </a:stretch>
        </p:blipFill>
        <p:spPr bwMode="auto">
          <a:xfrm>
            <a:off x="0" y="0"/>
            <a:ext cx="24384000" cy="13716000"/>
          </a:xfrm>
          <a:prstGeom prst="rect">
            <a:avLst/>
          </a:prstGeom>
          <a:noFill/>
          <a:ln w="12700">
            <a:noFill/>
            <a:miter lim="400000"/>
            <a:headEnd/>
            <a:tailEnd/>
          </a:ln>
        </p:spPr>
      </p:pic>
      <p:sp>
        <p:nvSpPr>
          <p:cNvPr id="719" name="Shape 719"/>
          <p:cNvSpPr/>
          <p:nvPr/>
        </p:nvSpPr>
        <p:spPr>
          <a:xfrm>
            <a:off x="1914525" y="1060450"/>
            <a:ext cx="8721725" cy="1109663"/>
          </a:xfrm>
          <a:prstGeom prst="rect">
            <a:avLst/>
          </a:prstGeom>
          <a:ln w="12700">
            <a:miter lim="400000"/>
          </a:ln>
          <a:extLst>
            <a:ext uri="{C572A759-6A51-4108-AA02-DFA0A04FC94B}"/>
          </a:extLst>
        </p:spPr>
        <p:txBody>
          <a:bodyPr wrap="none" lIns="85718" tIns="85718" rIns="85718" bIns="85718">
            <a:spAutoFit/>
          </a:bodyPr>
          <a:lstStyle>
            <a:lvl1pPr>
              <a:lnSpc>
                <a:spcPct val="110000"/>
              </a:lnSpc>
              <a:defRPr sz="6600" b="1" cap="all">
                <a:solidFill>
                  <a:srgbClr val="E0397A"/>
                </a:solidFill>
              </a:defRPr>
            </a:lvl1pPr>
          </a:lstStyle>
          <a:p>
            <a:pPr eaLnBrk="1" fontAlgn="auto">
              <a:spcBef>
                <a:spcPts val="0"/>
              </a:spcBef>
              <a:spcAft>
                <a:spcPts val="0"/>
              </a:spcAft>
              <a:defRPr/>
            </a:pPr>
            <a:r>
              <a:rPr kern="0">
                <a:latin typeface="+mj-lt"/>
                <a:ea typeface="+mj-ea"/>
                <a:cs typeface="+mj-cs"/>
                <a:sym typeface="Arial"/>
              </a:rPr>
              <a:t>Coral Detox plus</a:t>
            </a:r>
          </a:p>
        </p:txBody>
      </p:sp>
      <p:sp>
        <p:nvSpPr>
          <p:cNvPr id="46084" name="Shape 720"/>
          <p:cNvSpPr>
            <a:spLocks noChangeArrowheads="1"/>
          </p:cNvSpPr>
          <p:nvPr/>
        </p:nvSpPr>
        <p:spPr bwMode="auto">
          <a:xfrm>
            <a:off x="6705600" y="4071938"/>
            <a:ext cx="6370423" cy="1650438"/>
          </a:xfrm>
          <a:prstGeom prst="rect">
            <a:avLst/>
          </a:prstGeom>
          <a:noFill/>
          <a:ln w="12700">
            <a:noFill/>
            <a:miter lim="400000"/>
            <a:headEnd/>
            <a:tailEnd/>
          </a:ln>
        </p:spPr>
        <p:txBody>
          <a:bodyPr wrap="square" lIns="85718" tIns="85718" rIns="85718" bIns="85718">
            <a:spAutoFit/>
          </a:bodyPr>
          <a:lstStyle/>
          <a:p>
            <a:pPr eaLnBrk="1"/>
            <a:r>
              <a:rPr lang="de-DE" b="1" dirty="0">
                <a:solidFill>
                  <a:srgbClr val="535353"/>
                </a:solidFill>
              </a:rPr>
              <a:t>ZUR ENTFERNUNG DER</a:t>
            </a:r>
            <a:r>
              <a:rPr lang="ru-RU" b="1" dirty="0">
                <a:solidFill>
                  <a:srgbClr val="535353"/>
                </a:solidFill>
              </a:rPr>
              <a:t> </a:t>
            </a:r>
            <a:r>
              <a:rPr lang="de-DE" b="1" dirty="0">
                <a:solidFill>
                  <a:srgbClr val="DE3D7B"/>
                </a:solidFill>
              </a:rPr>
              <a:t>WASSERLÖSLICHEN</a:t>
            </a:r>
          </a:p>
          <a:p>
            <a:pPr eaLnBrk="1"/>
            <a:r>
              <a:rPr lang="ru-RU" b="1" dirty="0">
                <a:solidFill>
                  <a:srgbClr val="535353"/>
                </a:solidFill>
              </a:rPr>
              <a:t>Т</a:t>
            </a:r>
            <a:r>
              <a:rPr lang="de-DE" b="1" dirty="0">
                <a:solidFill>
                  <a:srgbClr val="535353"/>
                </a:solidFill>
              </a:rPr>
              <a:t>OXINEN</a:t>
            </a:r>
            <a:endParaRPr lang="ru-RU" b="1" dirty="0">
              <a:solidFill>
                <a:srgbClr val="535353"/>
              </a:solidFill>
            </a:endParaRPr>
          </a:p>
        </p:txBody>
      </p:sp>
      <p:sp>
        <p:nvSpPr>
          <p:cNvPr id="46085" name="Shape 721"/>
          <p:cNvSpPr>
            <a:spLocks noChangeArrowheads="1"/>
          </p:cNvSpPr>
          <p:nvPr/>
        </p:nvSpPr>
        <p:spPr bwMode="auto">
          <a:xfrm>
            <a:off x="17678400" y="4071938"/>
            <a:ext cx="8054975" cy="1650438"/>
          </a:xfrm>
          <a:prstGeom prst="rect">
            <a:avLst/>
          </a:prstGeom>
          <a:noFill/>
          <a:ln w="12700">
            <a:noFill/>
            <a:miter lim="400000"/>
            <a:headEnd/>
            <a:tailEnd/>
          </a:ln>
        </p:spPr>
        <p:txBody>
          <a:bodyPr lIns="85718" tIns="85718" rIns="85718" bIns="85718">
            <a:spAutoFit/>
          </a:bodyPr>
          <a:lstStyle/>
          <a:p>
            <a:pPr eaLnBrk="1"/>
            <a:r>
              <a:rPr lang="de-DE" b="1" dirty="0">
                <a:solidFill>
                  <a:srgbClr val="535353"/>
                </a:solidFill>
              </a:rPr>
              <a:t>ZUR ENTFERNUNG DER</a:t>
            </a:r>
            <a:r>
              <a:rPr lang="ru-RU" b="1" dirty="0">
                <a:solidFill>
                  <a:srgbClr val="535353"/>
                </a:solidFill>
              </a:rPr>
              <a:t> </a:t>
            </a:r>
            <a:r>
              <a:rPr lang="de-DE" b="1" dirty="0">
                <a:solidFill>
                  <a:srgbClr val="E23579"/>
                </a:solidFill>
              </a:rPr>
              <a:t>FETTLÖSLICHEN</a:t>
            </a:r>
            <a:r>
              <a:rPr lang="ru-RU" b="1" dirty="0">
                <a:solidFill>
                  <a:srgbClr val="535353"/>
                </a:solidFill>
              </a:rPr>
              <a:t> </a:t>
            </a:r>
          </a:p>
          <a:p>
            <a:pPr eaLnBrk="1"/>
            <a:r>
              <a:rPr lang="ru-RU" b="1" dirty="0">
                <a:solidFill>
                  <a:srgbClr val="535353"/>
                </a:solidFill>
              </a:rPr>
              <a:t>ТО</a:t>
            </a:r>
            <a:r>
              <a:rPr lang="de-DE" b="1" dirty="0">
                <a:solidFill>
                  <a:srgbClr val="535353"/>
                </a:solidFill>
              </a:rPr>
              <a:t>XINEN</a:t>
            </a:r>
            <a:endParaRPr lang="ru-RU" b="1" dirty="0">
              <a:solidFill>
                <a:srgbClr val="535353"/>
              </a:solidFill>
            </a:endParaRPr>
          </a:p>
        </p:txBody>
      </p:sp>
      <p:pic>
        <p:nvPicPr>
          <p:cNvPr id="46086" name="image29.png"/>
          <p:cNvPicPr>
            <a:picLocks noChangeAspect="1" noChangeArrowheads="1"/>
          </p:cNvPicPr>
          <p:nvPr/>
        </p:nvPicPr>
        <p:blipFill>
          <a:blip r:embed="rId4"/>
          <a:srcRect/>
          <a:stretch>
            <a:fillRect/>
          </a:stretch>
        </p:blipFill>
        <p:spPr bwMode="auto">
          <a:xfrm>
            <a:off x="1944688" y="3294063"/>
            <a:ext cx="2312987" cy="2943225"/>
          </a:xfrm>
          <a:prstGeom prst="rect">
            <a:avLst/>
          </a:prstGeom>
          <a:noFill/>
          <a:ln w="12700">
            <a:noFill/>
            <a:miter lim="400000"/>
            <a:headEnd/>
            <a:tailEnd/>
          </a:ln>
        </p:spPr>
      </p:pic>
      <p:grpSp>
        <p:nvGrpSpPr>
          <p:cNvPr id="46087" name="Group 725"/>
          <p:cNvGrpSpPr>
            <a:grpSpLocks/>
          </p:cNvGrpSpPr>
          <p:nvPr/>
        </p:nvGrpSpPr>
        <p:grpSpPr bwMode="auto">
          <a:xfrm>
            <a:off x="12412663" y="2906713"/>
            <a:ext cx="5016500" cy="3898900"/>
            <a:chOff x="0" y="0"/>
            <a:chExt cx="5016096" cy="3899334"/>
          </a:xfrm>
        </p:grpSpPr>
        <p:pic>
          <p:nvPicPr>
            <p:cNvPr id="46097" name="image30.png"/>
            <p:cNvPicPr>
              <a:picLocks noChangeAspect="1" noChangeArrowheads="1"/>
            </p:cNvPicPr>
            <p:nvPr/>
          </p:nvPicPr>
          <p:blipFill>
            <a:blip r:embed="rId5"/>
            <a:srcRect/>
            <a:stretch>
              <a:fillRect/>
            </a:stretch>
          </p:blipFill>
          <p:spPr bwMode="auto">
            <a:xfrm>
              <a:off x="0" y="572388"/>
              <a:ext cx="2378018" cy="3087527"/>
            </a:xfrm>
            <a:prstGeom prst="rect">
              <a:avLst/>
            </a:prstGeom>
            <a:noFill/>
            <a:ln w="12700">
              <a:noFill/>
              <a:miter lim="400000"/>
              <a:headEnd/>
              <a:tailEnd/>
            </a:ln>
          </p:spPr>
        </p:pic>
        <p:pic>
          <p:nvPicPr>
            <p:cNvPr id="46098" name="image31.png"/>
            <p:cNvPicPr>
              <a:picLocks noChangeAspect="1" noChangeArrowheads="1"/>
            </p:cNvPicPr>
            <p:nvPr/>
          </p:nvPicPr>
          <p:blipFill>
            <a:blip r:embed="rId6"/>
            <a:srcRect/>
            <a:stretch>
              <a:fillRect/>
            </a:stretch>
          </p:blipFill>
          <p:spPr bwMode="auto">
            <a:xfrm>
              <a:off x="2012573" y="-1"/>
              <a:ext cx="3003524" cy="3899335"/>
            </a:xfrm>
            <a:prstGeom prst="rect">
              <a:avLst/>
            </a:prstGeom>
            <a:noFill/>
            <a:ln w="12700">
              <a:noFill/>
              <a:miter lim="400000"/>
              <a:headEnd/>
              <a:tailEnd/>
            </a:ln>
          </p:spPr>
        </p:pic>
      </p:grpSp>
      <p:sp>
        <p:nvSpPr>
          <p:cNvPr id="46088" name="Shape 726"/>
          <p:cNvSpPr>
            <a:spLocks noChangeShapeType="1"/>
          </p:cNvSpPr>
          <p:nvPr/>
        </p:nvSpPr>
        <p:spPr bwMode="auto">
          <a:xfrm flipV="1">
            <a:off x="11684000" y="2641600"/>
            <a:ext cx="0" cy="9652000"/>
          </a:xfrm>
          <a:prstGeom prst="line">
            <a:avLst/>
          </a:prstGeom>
          <a:noFill/>
          <a:ln w="38100">
            <a:solidFill>
              <a:srgbClr val="DE3D7B"/>
            </a:solidFill>
            <a:round/>
            <a:headEnd/>
            <a:tailEnd/>
          </a:ln>
        </p:spPr>
        <p:txBody>
          <a:bodyPr lIns="45718" tIns="45718" rIns="45718" bIns="45718"/>
          <a:lstStyle/>
          <a:p>
            <a:endParaRPr lang="ru-RU"/>
          </a:p>
        </p:txBody>
      </p:sp>
      <p:sp>
        <p:nvSpPr>
          <p:cNvPr id="46089" name="Shape 727"/>
          <p:cNvSpPr>
            <a:spLocks noChangeShapeType="1"/>
          </p:cNvSpPr>
          <p:nvPr/>
        </p:nvSpPr>
        <p:spPr bwMode="auto">
          <a:xfrm>
            <a:off x="1871663" y="7467600"/>
            <a:ext cx="21547137" cy="0"/>
          </a:xfrm>
          <a:prstGeom prst="line">
            <a:avLst/>
          </a:prstGeom>
          <a:noFill/>
          <a:ln w="38100">
            <a:solidFill>
              <a:srgbClr val="DE3D7B"/>
            </a:solidFill>
            <a:round/>
            <a:headEnd/>
            <a:tailEnd/>
          </a:ln>
        </p:spPr>
        <p:txBody>
          <a:bodyPr lIns="45718" tIns="45718" rIns="45718" bIns="45718"/>
          <a:lstStyle/>
          <a:p>
            <a:endParaRPr lang="ru-RU"/>
          </a:p>
        </p:txBody>
      </p:sp>
      <p:sp>
        <p:nvSpPr>
          <p:cNvPr id="46090" name="Shape 728"/>
          <p:cNvSpPr>
            <a:spLocks noChangeArrowheads="1"/>
          </p:cNvSpPr>
          <p:nvPr/>
        </p:nvSpPr>
        <p:spPr bwMode="auto">
          <a:xfrm>
            <a:off x="6705600" y="9294813"/>
            <a:ext cx="8054975" cy="1157995"/>
          </a:xfrm>
          <a:prstGeom prst="rect">
            <a:avLst/>
          </a:prstGeom>
          <a:noFill/>
          <a:ln w="12700">
            <a:noFill/>
            <a:miter lim="400000"/>
            <a:headEnd/>
            <a:tailEnd/>
          </a:ln>
        </p:spPr>
        <p:txBody>
          <a:bodyPr lIns="85718" tIns="85718" rIns="85718" bIns="85718">
            <a:spAutoFit/>
          </a:bodyPr>
          <a:lstStyle/>
          <a:p>
            <a:pPr eaLnBrk="1"/>
            <a:r>
              <a:rPr lang="de-DE" b="1" dirty="0">
                <a:solidFill>
                  <a:srgbClr val="535353"/>
                </a:solidFill>
              </a:rPr>
              <a:t>FÜR DIE OPTIMALE</a:t>
            </a:r>
          </a:p>
          <a:p>
            <a:pPr eaLnBrk="1"/>
            <a:r>
              <a:rPr lang="de-DE" b="1" dirty="0">
                <a:solidFill>
                  <a:srgbClr val="535353"/>
                </a:solidFill>
              </a:rPr>
              <a:t>MICROFLORA</a:t>
            </a:r>
            <a:endParaRPr lang="ru-RU" b="1" dirty="0">
              <a:solidFill>
                <a:srgbClr val="535353"/>
              </a:solidFill>
            </a:endParaRPr>
          </a:p>
        </p:txBody>
      </p:sp>
      <p:sp>
        <p:nvSpPr>
          <p:cNvPr id="46091" name="Shape 729"/>
          <p:cNvSpPr>
            <a:spLocks noChangeArrowheads="1"/>
          </p:cNvSpPr>
          <p:nvPr/>
        </p:nvSpPr>
        <p:spPr bwMode="auto">
          <a:xfrm>
            <a:off x="17678400" y="9294813"/>
            <a:ext cx="8054975" cy="665553"/>
          </a:xfrm>
          <a:prstGeom prst="rect">
            <a:avLst/>
          </a:prstGeom>
          <a:noFill/>
          <a:ln w="12700">
            <a:noFill/>
            <a:miter lim="400000"/>
            <a:headEnd/>
            <a:tailEnd/>
          </a:ln>
        </p:spPr>
        <p:txBody>
          <a:bodyPr lIns="85718" tIns="85718" rIns="85718" bIns="85718">
            <a:spAutoFit/>
          </a:bodyPr>
          <a:lstStyle/>
          <a:p>
            <a:pPr eaLnBrk="1"/>
            <a:r>
              <a:rPr lang="de-DE" b="1" dirty="0">
                <a:solidFill>
                  <a:srgbClr val="535353"/>
                </a:solidFill>
              </a:rPr>
              <a:t>FÜR GESUNDE ZELLEN</a:t>
            </a:r>
            <a:endParaRPr lang="ru-RU" b="1" dirty="0">
              <a:solidFill>
                <a:srgbClr val="535353"/>
              </a:solidFill>
            </a:endParaRPr>
          </a:p>
        </p:txBody>
      </p:sp>
      <p:grpSp>
        <p:nvGrpSpPr>
          <p:cNvPr id="46092" name="Group 732"/>
          <p:cNvGrpSpPr>
            <a:grpSpLocks/>
          </p:cNvGrpSpPr>
          <p:nvPr/>
        </p:nvGrpSpPr>
        <p:grpSpPr bwMode="auto">
          <a:xfrm>
            <a:off x="12390438" y="7119938"/>
            <a:ext cx="5059362" cy="5919787"/>
            <a:chOff x="0" y="0"/>
            <a:chExt cx="5059848" cy="5919280"/>
          </a:xfrm>
        </p:grpSpPr>
        <p:pic>
          <p:nvPicPr>
            <p:cNvPr id="46095" name="image39.png"/>
            <p:cNvPicPr>
              <a:picLocks noChangeAspect="1" noChangeArrowheads="1"/>
            </p:cNvPicPr>
            <p:nvPr/>
          </p:nvPicPr>
          <p:blipFill>
            <a:blip r:embed="rId7"/>
            <a:srcRect/>
            <a:stretch>
              <a:fillRect/>
            </a:stretch>
          </p:blipFill>
          <p:spPr bwMode="auto">
            <a:xfrm>
              <a:off x="-1" y="-1"/>
              <a:ext cx="3766882" cy="5919282"/>
            </a:xfrm>
            <a:prstGeom prst="rect">
              <a:avLst/>
            </a:prstGeom>
            <a:noFill/>
            <a:ln w="12700">
              <a:noFill/>
              <a:miter lim="400000"/>
              <a:headEnd/>
              <a:tailEnd/>
            </a:ln>
          </p:spPr>
        </p:pic>
        <p:pic>
          <p:nvPicPr>
            <p:cNvPr id="46096" name="image39.png"/>
            <p:cNvPicPr>
              <a:picLocks noChangeAspect="1" noChangeArrowheads="1"/>
            </p:cNvPicPr>
            <p:nvPr/>
          </p:nvPicPr>
          <p:blipFill>
            <a:blip r:embed="rId7"/>
            <a:srcRect/>
            <a:stretch>
              <a:fillRect/>
            </a:stretch>
          </p:blipFill>
          <p:spPr bwMode="auto">
            <a:xfrm>
              <a:off x="1292966" y="-1"/>
              <a:ext cx="3766883" cy="5919282"/>
            </a:xfrm>
            <a:prstGeom prst="rect">
              <a:avLst/>
            </a:prstGeom>
            <a:noFill/>
            <a:ln w="12700">
              <a:noFill/>
              <a:miter lim="400000"/>
              <a:headEnd/>
              <a:tailEnd/>
            </a:ln>
          </p:spPr>
        </p:pic>
      </p:grpSp>
      <p:pic>
        <p:nvPicPr>
          <p:cNvPr id="46093" name="image26.png"/>
          <p:cNvPicPr>
            <a:picLocks noChangeAspect="1" noChangeArrowheads="1"/>
          </p:cNvPicPr>
          <p:nvPr/>
        </p:nvPicPr>
        <p:blipFill>
          <a:blip r:embed="rId8"/>
          <a:srcRect/>
          <a:stretch>
            <a:fillRect/>
          </a:stretch>
        </p:blipFill>
        <p:spPr bwMode="auto">
          <a:xfrm>
            <a:off x="2611438" y="8128000"/>
            <a:ext cx="3078162" cy="3997325"/>
          </a:xfrm>
          <a:prstGeom prst="rect">
            <a:avLst/>
          </a:prstGeom>
          <a:noFill/>
          <a:ln w="12700">
            <a:noFill/>
            <a:miter lim="400000"/>
            <a:headEnd/>
            <a:tailEnd/>
          </a:ln>
        </p:spPr>
      </p:pic>
      <p:pic>
        <p:nvPicPr>
          <p:cNvPr id="46094" name="image24.png"/>
          <p:cNvPicPr>
            <a:picLocks noChangeAspect="1" noChangeArrowheads="1"/>
          </p:cNvPicPr>
          <p:nvPr/>
        </p:nvPicPr>
        <p:blipFill>
          <a:blip r:embed="rId9"/>
          <a:srcRect/>
          <a:stretch>
            <a:fillRect/>
          </a:stretch>
        </p:blipFill>
        <p:spPr bwMode="auto">
          <a:xfrm>
            <a:off x="4783138" y="3590925"/>
            <a:ext cx="1398587" cy="2633663"/>
          </a:xfrm>
          <a:prstGeom prst="rect">
            <a:avLst/>
          </a:prstGeom>
          <a:noFill/>
          <a:ln w="12700">
            <a:noFill/>
            <a:miter lim="400000"/>
            <a:headEnd/>
            <a:tailEnd/>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33.png"/>
          <p:cNvPicPr>
            <a:picLocks noChangeAspect="1" noChangeArrowheads="1"/>
          </p:cNvPicPr>
          <p:nvPr/>
        </p:nvPicPr>
        <p:blipFill>
          <a:blip r:embed="rId3"/>
          <a:srcRect/>
          <a:stretch>
            <a:fillRect/>
          </a:stretch>
        </p:blipFill>
        <p:spPr bwMode="auto">
          <a:xfrm>
            <a:off x="0" y="3175"/>
            <a:ext cx="24384000" cy="13709650"/>
          </a:xfrm>
          <a:prstGeom prst="rect">
            <a:avLst/>
          </a:prstGeom>
          <a:noFill/>
          <a:ln w="12700">
            <a:noFill/>
            <a:miter lim="400000"/>
            <a:headEnd/>
            <a:tailEnd/>
          </a:ln>
        </p:spPr>
      </p:pic>
      <p:sp>
        <p:nvSpPr>
          <p:cNvPr id="739" name="Shape 739"/>
          <p:cNvSpPr/>
          <p:nvPr/>
        </p:nvSpPr>
        <p:spPr>
          <a:xfrm>
            <a:off x="1914525" y="1060450"/>
            <a:ext cx="4872038" cy="1109663"/>
          </a:xfrm>
          <a:prstGeom prst="rect">
            <a:avLst/>
          </a:prstGeom>
          <a:ln w="12700">
            <a:miter lim="400000"/>
          </a:ln>
          <a:extLst>
            <a:ext uri="{C572A759-6A51-4108-AA02-DFA0A04FC94B}"/>
          </a:extLst>
        </p:spPr>
        <p:txBody>
          <a:bodyPr wrap="none" lIns="85718" tIns="85718" rIns="85718" bIns="85718">
            <a:spAutoFit/>
          </a:bodyPr>
          <a:lstStyle>
            <a:lvl1pPr>
              <a:lnSpc>
                <a:spcPct val="110000"/>
              </a:lnSpc>
              <a:defRPr sz="6600" b="1" cap="all">
                <a:solidFill>
                  <a:srgbClr val="535353"/>
                </a:solidFill>
              </a:defRPr>
            </a:lvl1pPr>
          </a:lstStyle>
          <a:p>
            <a:pPr eaLnBrk="1" fontAlgn="auto">
              <a:spcBef>
                <a:spcPts val="0"/>
              </a:spcBef>
              <a:spcAft>
                <a:spcPts val="0"/>
              </a:spcAft>
              <a:defRPr/>
            </a:pPr>
            <a:r>
              <a:rPr kern="0" dirty="0" err="1">
                <a:latin typeface="+mj-lt"/>
                <a:ea typeface="+mj-ea"/>
                <a:cs typeface="+mj-cs"/>
                <a:sym typeface="Arial"/>
              </a:rPr>
              <a:t>PentoKan</a:t>
            </a:r>
            <a:endParaRPr kern="0" dirty="0">
              <a:latin typeface="+mj-lt"/>
              <a:ea typeface="+mj-ea"/>
              <a:cs typeface="+mj-cs"/>
              <a:sym typeface="Arial"/>
            </a:endParaRPr>
          </a:p>
        </p:txBody>
      </p:sp>
      <p:sp>
        <p:nvSpPr>
          <p:cNvPr id="47108" name="Shape 740"/>
          <p:cNvSpPr>
            <a:spLocks noChangeArrowheads="1"/>
          </p:cNvSpPr>
          <p:nvPr/>
        </p:nvSpPr>
        <p:spPr bwMode="auto">
          <a:xfrm>
            <a:off x="1905000" y="2598738"/>
            <a:ext cx="8054975" cy="665553"/>
          </a:xfrm>
          <a:prstGeom prst="rect">
            <a:avLst/>
          </a:prstGeom>
          <a:noFill/>
          <a:ln w="12700">
            <a:noFill/>
            <a:miter lim="400000"/>
            <a:headEnd/>
            <a:tailEnd/>
          </a:ln>
        </p:spPr>
        <p:txBody>
          <a:bodyPr lIns="85718" tIns="85718" rIns="85718" bIns="85718">
            <a:spAutoFit/>
          </a:bodyPr>
          <a:lstStyle/>
          <a:p>
            <a:pPr eaLnBrk="1"/>
            <a:r>
              <a:rPr lang="de-DE" b="1" dirty="0">
                <a:solidFill>
                  <a:srgbClr val="A81756"/>
                </a:solidFill>
              </a:rPr>
              <a:t>FÜR DIE ZELLGESUNDHEIT</a:t>
            </a:r>
            <a:endParaRPr lang="ru-RU" b="1" dirty="0">
              <a:solidFill>
                <a:srgbClr val="A81756"/>
              </a:solidFill>
            </a:endParaRPr>
          </a:p>
        </p:txBody>
      </p:sp>
      <p:sp>
        <p:nvSpPr>
          <p:cNvPr id="47109" name="Shape 741"/>
          <p:cNvSpPr>
            <a:spLocks noChangeArrowheads="1"/>
          </p:cNvSpPr>
          <p:nvPr/>
        </p:nvSpPr>
        <p:spPr bwMode="auto">
          <a:xfrm>
            <a:off x="1905000" y="4884738"/>
            <a:ext cx="9037638" cy="4343483"/>
          </a:xfrm>
          <a:prstGeom prst="rect">
            <a:avLst/>
          </a:prstGeom>
          <a:noFill/>
          <a:ln w="12700">
            <a:noFill/>
            <a:miter lim="400000"/>
            <a:headEnd/>
            <a:tailEnd/>
          </a:ln>
        </p:spPr>
        <p:txBody>
          <a:bodyPr lIns="85718" tIns="85718" rIns="85718" bIns="85718">
            <a:spAutoFit/>
          </a:bodyPr>
          <a:lstStyle/>
          <a:p>
            <a:pPr marL="285750" indent="-284163" defTabSz="914400" eaLnBrk="1">
              <a:spcBef>
                <a:spcPts val="600"/>
              </a:spcBef>
              <a:buClr>
                <a:srgbClr val="F03A89"/>
              </a:buClr>
              <a:buSzPct val="150000"/>
              <a:buFont typeface="Arial" charset="0"/>
              <a:buChar char="•"/>
            </a:pPr>
            <a:r>
              <a:rPr lang="de-DE" b="1" dirty="0">
                <a:solidFill>
                  <a:srgbClr val="535353"/>
                </a:solidFill>
              </a:rPr>
              <a:t>eine Quelle für Kaliummakroelemente - ein unverzichtbares Element für den intrazellulären Stoffwechsel;</a:t>
            </a:r>
          </a:p>
          <a:p>
            <a:pPr marL="285750" indent="-284163" defTabSz="914400" eaLnBrk="1">
              <a:spcBef>
                <a:spcPts val="600"/>
              </a:spcBef>
              <a:buClr>
                <a:srgbClr val="F03A89"/>
              </a:buClr>
              <a:buSzPct val="150000"/>
              <a:buFont typeface="Arial" charset="0"/>
              <a:buChar char="•"/>
            </a:pPr>
            <a:endParaRPr lang="ru-RU" b="1" dirty="0">
              <a:solidFill>
                <a:srgbClr val="535353"/>
              </a:solidFill>
            </a:endParaRPr>
          </a:p>
          <a:p>
            <a:pPr marL="285750" indent="-284163" defTabSz="914400" eaLnBrk="1">
              <a:spcBef>
                <a:spcPts val="600"/>
              </a:spcBef>
              <a:buClr>
                <a:srgbClr val="F03A89"/>
              </a:buClr>
              <a:buSzPct val="150000"/>
              <a:buFont typeface="Arial" charset="0"/>
              <a:buChar char="•"/>
            </a:pPr>
            <a:r>
              <a:rPr lang="de-DE" b="1" dirty="0">
                <a:solidFill>
                  <a:srgbClr val="535353"/>
                </a:solidFill>
              </a:rPr>
              <a:t>Wirkformel mit Vitamin C und Ribose zur effizienten Aufnahme von Kalium;</a:t>
            </a:r>
            <a:endParaRPr lang="ru-RU" b="1" dirty="0">
              <a:solidFill>
                <a:srgbClr val="535353"/>
              </a:solidFill>
            </a:endParaRPr>
          </a:p>
          <a:p>
            <a:pPr marL="285750" indent="-284163" defTabSz="914400" eaLnBrk="1">
              <a:spcBef>
                <a:spcPts val="600"/>
              </a:spcBef>
              <a:buClr>
                <a:srgbClr val="F03A89"/>
              </a:buClr>
              <a:buSzPct val="150000"/>
              <a:buFont typeface="Arial" charset="0"/>
              <a:buChar char="•"/>
            </a:pPr>
            <a:r>
              <a:rPr lang="de-DE" b="1" dirty="0">
                <a:solidFill>
                  <a:srgbClr val="535353"/>
                </a:solidFill>
              </a:rPr>
              <a:t>Es unterstützt den Energiestoffwechsel und die Gesundheit des Körpers.</a:t>
            </a:r>
            <a:endParaRPr lang="ru-RU" b="1" dirty="0">
              <a:solidFill>
                <a:srgbClr val="535353"/>
              </a:solidFill>
            </a:endParaRPr>
          </a:p>
        </p:txBody>
      </p:sp>
      <p:pic>
        <p:nvPicPr>
          <p:cNvPr id="47110" name="image39.png"/>
          <p:cNvPicPr>
            <a:picLocks noChangeAspect="1" noChangeArrowheads="1"/>
          </p:cNvPicPr>
          <p:nvPr/>
        </p:nvPicPr>
        <p:blipFill>
          <a:blip r:embed="rId4"/>
          <a:srcRect/>
          <a:stretch>
            <a:fillRect/>
          </a:stretch>
        </p:blipFill>
        <p:spPr bwMode="auto">
          <a:xfrm>
            <a:off x="14000163" y="-292100"/>
            <a:ext cx="8874125" cy="13944600"/>
          </a:xfrm>
          <a:prstGeom prst="rect">
            <a:avLst/>
          </a:prstGeom>
          <a:noFill/>
          <a:ln w="12700">
            <a:noFill/>
            <a:miter lim="400000"/>
            <a:headEnd/>
            <a:tailEnd/>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age33.png"/>
          <p:cNvPicPr>
            <a:picLocks noChangeAspect="1" noChangeArrowheads="1"/>
          </p:cNvPicPr>
          <p:nvPr/>
        </p:nvPicPr>
        <p:blipFill>
          <a:blip r:embed="rId3"/>
          <a:srcRect/>
          <a:stretch>
            <a:fillRect/>
          </a:stretch>
        </p:blipFill>
        <p:spPr bwMode="auto">
          <a:xfrm>
            <a:off x="0" y="3175"/>
            <a:ext cx="24384000" cy="13709650"/>
          </a:xfrm>
          <a:prstGeom prst="rect">
            <a:avLst/>
          </a:prstGeom>
          <a:noFill/>
          <a:ln w="12700">
            <a:noFill/>
            <a:miter lim="400000"/>
            <a:headEnd/>
            <a:tailEnd/>
          </a:ln>
        </p:spPr>
      </p:pic>
      <p:sp>
        <p:nvSpPr>
          <p:cNvPr id="747" name="Shape 747"/>
          <p:cNvSpPr/>
          <p:nvPr/>
        </p:nvSpPr>
        <p:spPr>
          <a:xfrm>
            <a:off x="1914525" y="1060450"/>
            <a:ext cx="7323138" cy="1109663"/>
          </a:xfrm>
          <a:prstGeom prst="rect">
            <a:avLst/>
          </a:prstGeom>
          <a:ln w="12700">
            <a:miter lim="400000"/>
          </a:ln>
          <a:extLst>
            <a:ext uri="{C572A759-6A51-4108-AA02-DFA0A04FC94B}"/>
          </a:extLst>
        </p:spPr>
        <p:txBody>
          <a:bodyPr wrap="none" lIns="85718" tIns="85718" rIns="85718" bIns="85718">
            <a:spAutoFit/>
          </a:bodyPr>
          <a:lstStyle>
            <a:lvl1pPr>
              <a:lnSpc>
                <a:spcPct val="110000"/>
              </a:lnSpc>
              <a:defRPr sz="6600" b="1" cap="all">
                <a:solidFill>
                  <a:srgbClr val="535353"/>
                </a:solidFill>
              </a:defRPr>
            </a:lvl1pPr>
          </a:lstStyle>
          <a:p>
            <a:pPr eaLnBrk="1" fontAlgn="auto">
              <a:spcBef>
                <a:spcPts val="0"/>
              </a:spcBef>
              <a:spcAft>
                <a:spcPts val="0"/>
              </a:spcAft>
              <a:defRPr/>
            </a:pPr>
            <a:r>
              <a:rPr kern="0">
                <a:latin typeface="+mj-lt"/>
                <a:ea typeface="+mj-ea"/>
                <a:cs typeface="+mj-cs"/>
                <a:sym typeface="Arial"/>
              </a:rPr>
              <a:t>Coral Alfalfa </a:t>
            </a:r>
          </a:p>
        </p:txBody>
      </p:sp>
      <p:sp>
        <p:nvSpPr>
          <p:cNvPr id="48132" name="Shape 748"/>
          <p:cNvSpPr>
            <a:spLocks noChangeArrowheads="1"/>
          </p:cNvSpPr>
          <p:nvPr/>
        </p:nvSpPr>
        <p:spPr bwMode="auto">
          <a:xfrm>
            <a:off x="1905000" y="2598738"/>
            <a:ext cx="8818418" cy="665553"/>
          </a:xfrm>
          <a:prstGeom prst="rect">
            <a:avLst/>
          </a:prstGeom>
          <a:noFill/>
          <a:ln w="12700">
            <a:noFill/>
            <a:miter lim="400000"/>
            <a:headEnd/>
            <a:tailEnd/>
          </a:ln>
        </p:spPr>
        <p:txBody>
          <a:bodyPr wrap="square" lIns="85718" tIns="85718" rIns="85718" bIns="85718">
            <a:spAutoFit/>
          </a:bodyPr>
          <a:lstStyle/>
          <a:p>
            <a:pPr eaLnBrk="1"/>
            <a:r>
              <a:rPr lang="de-DE" b="1" dirty="0">
                <a:solidFill>
                  <a:srgbClr val="A81756"/>
                </a:solidFill>
              </a:rPr>
              <a:t>FÜR DIE OPTIMIERUNG DER</a:t>
            </a:r>
            <a:r>
              <a:rPr lang="ru-RU" b="1" dirty="0">
                <a:solidFill>
                  <a:srgbClr val="A81756"/>
                </a:solidFill>
              </a:rPr>
              <a:t> </a:t>
            </a:r>
            <a:r>
              <a:rPr lang="de-DE" b="1" dirty="0">
                <a:solidFill>
                  <a:srgbClr val="A81756"/>
                </a:solidFill>
              </a:rPr>
              <a:t>MICROFLORA </a:t>
            </a:r>
            <a:endParaRPr lang="ru-RU" b="1" dirty="0">
              <a:solidFill>
                <a:srgbClr val="A81756"/>
              </a:solidFill>
            </a:endParaRPr>
          </a:p>
        </p:txBody>
      </p:sp>
      <p:sp>
        <p:nvSpPr>
          <p:cNvPr id="48133" name="Shape 749"/>
          <p:cNvSpPr>
            <a:spLocks noChangeArrowheads="1"/>
          </p:cNvSpPr>
          <p:nvPr/>
        </p:nvSpPr>
        <p:spPr bwMode="auto">
          <a:xfrm>
            <a:off x="1905000" y="4884738"/>
            <a:ext cx="9037638" cy="2789211"/>
          </a:xfrm>
          <a:prstGeom prst="rect">
            <a:avLst/>
          </a:prstGeom>
          <a:noFill/>
          <a:ln w="12700">
            <a:noFill/>
            <a:miter lim="400000"/>
            <a:headEnd/>
            <a:tailEnd/>
          </a:ln>
        </p:spPr>
        <p:txBody>
          <a:bodyPr lIns="85718" tIns="85718" rIns="85718" bIns="85718">
            <a:spAutoFit/>
          </a:bodyPr>
          <a:lstStyle/>
          <a:p>
            <a:pPr marL="285750" indent="-284163" defTabSz="914400" eaLnBrk="1">
              <a:spcBef>
                <a:spcPts val="600"/>
              </a:spcBef>
              <a:buClr>
                <a:srgbClr val="F13B8D"/>
              </a:buClr>
              <a:buSzPct val="150000"/>
              <a:buFont typeface="Arial" charset="0"/>
              <a:buChar char="•"/>
            </a:pPr>
            <a:r>
              <a:rPr lang="de-DE" b="1" dirty="0">
                <a:solidFill>
                  <a:srgbClr val="535353"/>
                </a:solidFill>
              </a:rPr>
              <a:t>eine Ballaststoffquelle, die in einer modernen Ernährung selten ist;</a:t>
            </a:r>
            <a:endParaRPr lang="ru-RU" b="1" dirty="0">
              <a:solidFill>
                <a:srgbClr val="535353"/>
              </a:solidFill>
            </a:endParaRPr>
          </a:p>
          <a:p>
            <a:pPr marL="285750" indent="-284163" defTabSz="914400" eaLnBrk="1">
              <a:spcBef>
                <a:spcPts val="600"/>
              </a:spcBef>
              <a:buClr>
                <a:srgbClr val="F13B8D"/>
              </a:buClr>
              <a:buSzPct val="150000"/>
              <a:buFont typeface="Arial" charset="0"/>
              <a:buChar char="•"/>
            </a:pPr>
            <a:r>
              <a:rPr lang="de-DE" b="1" dirty="0">
                <a:solidFill>
                  <a:srgbClr val="535353"/>
                </a:solidFill>
              </a:rPr>
              <a:t>Quelle von Vitaminen und Mineralstoffen natürlichen Ursprungs;</a:t>
            </a:r>
            <a:endParaRPr lang="ru-RU" b="1" dirty="0">
              <a:solidFill>
                <a:srgbClr val="535353"/>
              </a:solidFill>
            </a:endParaRPr>
          </a:p>
          <a:p>
            <a:pPr marL="285750" indent="-284163" defTabSz="914400" eaLnBrk="1">
              <a:spcBef>
                <a:spcPts val="600"/>
              </a:spcBef>
              <a:buClr>
                <a:srgbClr val="F13B8D"/>
              </a:buClr>
              <a:buSzPct val="150000"/>
              <a:buFont typeface="Arial" charset="0"/>
              <a:buChar char="•"/>
            </a:pPr>
            <a:r>
              <a:rPr lang="de-DE" b="1" dirty="0">
                <a:solidFill>
                  <a:srgbClr val="535353"/>
                </a:solidFill>
              </a:rPr>
              <a:t>fördert die Entgiftung des Körpers.</a:t>
            </a:r>
            <a:endParaRPr lang="ru-RU" b="1" dirty="0">
              <a:solidFill>
                <a:srgbClr val="535353"/>
              </a:solidFill>
            </a:endParaRPr>
          </a:p>
        </p:txBody>
      </p:sp>
      <p:pic>
        <p:nvPicPr>
          <p:cNvPr id="48134" name="image26.png"/>
          <p:cNvPicPr>
            <a:picLocks noChangeAspect="1" noChangeArrowheads="1"/>
          </p:cNvPicPr>
          <p:nvPr/>
        </p:nvPicPr>
        <p:blipFill>
          <a:blip r:embed="rId4"/>
          <a:srcRect/>
          <a:stretch>
            <a:fillRect/>
          </a:stretch>
        </p:blipFill>
        <p:spPr bwMode="auto">
          <a:xfrm>
            <a:off x="15176500" y="2528888"/>
            <a:ext cx="6523038" cy="8466137"/>
          </a:xfrm>
          <a:prstGeom prst="rect">
            <a:avLst/>
          </a:prstGeom>
          <a:noFill/>
          <a:ln w="12700">
            <a:noFill/>
            <a:miter lim="400000"/>
            <a:headEnd/>
            <a:tailEnd/>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13.png"/>
          <p:cNvPicPr>
            <a:picLocks noChangeAspect="1" noChangeArrowheads="1"/>
          </p:cNvPicPr>
          <p:nvPr/>
        </p:nvPicPr>
        <p:blipFill>
          <a:blip r:embed="rId3"/>
          <a:srcRect/>
          <a:stretch>
            <a:fillRect/>
          </a:stretch>
        </p:blipFill>
        <p:spPr bwMode="auto">
          <a:xfrm>
            <a:off x="-30480" y="-19924"/>
            <a:ext cx="24384000" cy="13709650"/>
          </a:xfrm>
          <a:prstGeom prst="rect">
            <a:avLst/>
          </a:prstGeom>
          <a:noFill/>
          <a:ln w="12700">
            <a:noFill/>
            <a:miter lim="400000"/>
            <a:headEnd/>
            <a:tailEnd/>
          </a:ln>
        </p:spPr>
      </p:pic>
      <p:sp>
        <p:nvSpPr>
          <p:cNvPr id="755" name="Shape 755"/>
          <p:cNvSpPr/>
          <p:nvPr/>
        </p:nvSpPr>
        <p:spPr>
          <a:xfrm>
            <a:off x="7597775" y="1060450"/>
            <a:ext cx="9188450" cy="1109663"/>
          </a:xfrm>
          <a:prstGeom prst="rect">
            <a:avLst/>
          </a:prstGeom>
          <a:ln w="12700">
            <a:miter lim="400000"/>
          </a:ln>
          <a:extLst>
            <a:ext uri="{C572A759-6A51-4108-AA02-DFA0A04FC94B}"/>
          </a:extLst>
        </p:spPr>
        <p:txBody>
          <a:bodyPr wrap="none" lIns="85718" tIns="85718" rIns="85718" bIns="85718">
            <a:spAutoFit/>
          </a:bodyPr>
          <a:lstStyle>
            <a:lvl1pPr algn="ctr">
              <a:lnSpc>
                <a:spcPct val="110000"/>
              </a:lnSpc>
              <a:defRPr sz="6600" b="1" cap="all">
                <a:solidFill>
                  <a:srgbClr val="FFFFFF"/>
                </a:solidFill>
              </a:defRPr>
            </a:lvl1pPr>
          </a:lstStyle>
          <a:p>
            <a:pPr eaLnBrk="1" fontAlgn="auto">
              <a:spcBef>
                <a:spcPts val="0"/>
              </a:spcBef>
              <a:spcAft>
                <a:spcPts val="0"/>
              </a:spcAft>
              <a:defRPr/>
            </a:pPr>
            <a:r>
              <a:rPr kern="0">
                <a:latin typeface="+mj-lt"/>
                <a:ea typeface="+mj-ea"/>
                <a:cs typeface="+mj-cs"/>
                <a:sym typeface="Arial"/>
              </a:rPr>
              <a:t>CORAL DETOX plus  </a:t>
            </a:r>
          </a:p>
        </p:txBody>
      </p:sp>
      <p:sp>
        <p:nvSpPr>
          <p:cNvPr id="49156" name="Shape 756"/>
          <p:cNvSpPr>
            <a:spLocks noChangeArrowheads="1"/>
          </p:cNvSpPr>
          <p:nvPr/>
        </p:nvSpPr>
        <p:spPr bwMode="auto">
          <a:xfrm>
            <a:off x="1382713" y="5651500"/>
            <a:ext cx="8053387" cy="1157995"/>
          </a:xfrm>
          <a:prstGeom prst="rect">
            <a:avLst/>
          </a:prstGeom>
          <a:noFill/>
          <a:ln w="12700">
            <a:noFill/>
            <a:miter lim="400000"/>
            <a:headEnd/>
            <a:tailEnd/>
          </a:ln>
        </p:spPr>
        <p:txBody>
          <a:bodyPr lIns="85718" tIns="85718" rIns="85718" bIns="85718">
            <a:spAutoFit/>
          </a:bodyPr>
          <a:lstStyle/>
          <a:p>
            <a:pPr eaLnBrk="1"/>
            <a:r>
              <a:rPr lang="de-DE" b="1" dirty="0">
                <a:solidFill>
                  <a:srgbClr val="FFFFFF"/>
                </a:solidFill>
              </a:rPr>
              <a:t>HILFT VOR OXIDATIVEN STRESS</a:t>
            </a:r>
          </a:p>
          <a:p>
            <a:pPr eaLnBrk="1"/>
            <a:r>
              <a:rPr lang="de-DE" b="1" dirty="0">
                <a:solidFill>
                  <a:srgbClr val="FFFFFF"/>
                </a:solidFill>
              </a:rPr>
              <a:t>ZU SCHÜTZEN</a:t>
            </a:r>
            <a:endParaRPr lang="ru-RU" b="1" dirty="0">
              <a:solidFill>
                <a:srgbClr val="FFFFFF"/>
              </a:solidFill>
            </a:endParaRPr>
          </a:p>
        </p:txBody>
      </p:sp>
      <p:pic>
        <p:nvPicPr>
          <p:cNvPr id="49157" name="image34.png"/>
          <p:cNvPicPr>
            <a:picLocks noChangeAspect="1" noChangeArrowheads="1"/>
          </p:cNvPicPr>
          <p:nvPr/>
        </p:nvPicPr>
        <p:blipFill>
          <a:blip r:embed="rId4"/>
          <a:srcRect/>
          <a:stretch>
            <a:fillRect/>
          </a:stretch>
        </p:blipFill>
        <p:spPr bwMode="auto">
          <a:xfrm>
            <a:off x="4267200" y="3168650"/>
            <a:ext cx="2286000" cy="2286000"/>
          </a:xfrm>
          <a:prstGeom prst="rect">
            <a:avLst/>
          </a:prstGeom>
          <a:noFill/>
          <a:ln w="12700">
            <a:noFill/>
            <a:miter lim="400000"/>
            <a:headEnd/>
            <a:tailEnd/>
          </a:ln>
        </p:spPr>
      </p:pic>
      <p:pic>
        <p:nvPicPr>
          <p:cNvPr id="49158" name="image35.png"/>
          <p:cNvPicPr>
            <a:picLocks noChangeAspect="1" noChangeArrowheads="1"/>
          </p:cNvPicPr>
          <p:nvPr/>
        </p:nvPicPr>
        <p:blipFill>
          <a:blip r:embed="rId5"/>
          <a:srcRect/>
          <a:stretch>
            <a:fillRect/>
          </a:stretch>
        </p:blipFill>
        <p:spPr bwMode="auto">
          <a:xfrm>
            <a:off x="11045825" y="3168650"/>
            <a:ext cx="2292350" cy="2286000"/>
          </a:xfrm>
          <a:prstGeom prst="rect">
            <a:avLst/>
          </a:prstGeom>
          <a:noFill/>
          <a:ln w="12700">
            <a:noFill/>
            <a:miter lim="400000"/>
            <a:headEnd/>
            <a:tailEnd/>
          </a:ln>
        </p:spPr>
      </p:pic>
      <p:pic>
        <p:nvPicPr>
          <p:cNvPr id="49159" name="image36.png"/>
          <p:cNvPicPr>
            <a:picLocks noChangeAspect="1" noChangeArrowheads="1"/>
          </p:cNvPicPr>
          <p:nvPr/>
        </p:nvPicPr>
        <p:blipFill>
          <a:blip r:embed="rId6"/>
          <a:srcRect/>
          <a:stretch>
            <a:fillRect/>
          </a:stretch>
        </p:blipFill>
        <p:spPr bwMode="auto">
          <a:xfrm>
            <a:off x="7000875" y="7874000"/>
            <a:ext cx="2286000" cy="2286000"/>
          </a:xfrm>
          <a:prstGeom prst="rect">
            <a:avLst/>
          </a:prstGeom>
          <a:noFill/>
          <a:ln w="12700">
            <a:noFill/>
            <a:miter lim="400000"/>
            <a:headEnd/>
            <a:tailEnd/>
          </a:ln>
        </p:spPr>
      </p:pic>
      <p:pic>
        <p:nvPicPr>
          <p:cNvPr id="49160" name="image37.png"/>
          <p:cNvPicPr>
            <a:picLocks noChangeAspect="1" noChangeArrowheads="1"/>
          </p:cNvPicPr>
          <p:nvPr/>
        </p:nvPicPr>
        <p:blipFill>
          <a:blip r:embed="rId7"/>
          <a:srcRect/>
          <a:stretch>
            <a:fillRect/>
          </a:stretch>
        </p:blipFill>
        <p:spPr bwMode="auto">
          <a:xfrm>
            <a:off x="17830800" y="3168650"/>
            <a:ext cx="2286000" cy="2286000"/>
          </a:xfrm>
          <a:prstGeom prst="rect">
            <a:avLst/>
          </a:prstGeom>
          <a:noFill/>
          <a:ln w="12700">
            <a:noFill/>
            <a:miter lim="400000"/>
            <a:headEnd/>
            <a:tailEnd/>
          </a:ln>
        </p:spPr>
      </p:pic>
      <p:sp>
        <p:nvSpPr>
          <p:cNvPr id="49161" name="Shape 761"/>
          <p:cNvSpPr>
            <a:spLocks noChangeArrowheads="1"/>
          </p:cNvSpPr>
          <p:nvPr/>
        </p:nvSpPr>
        <p:spPr bwMode="auto">
          <a:xfrm>
            <a:off x="10221914" y="5984276"/>
            <a:ext cx="6564312" cy="1650438"/>
          </a:xfrm>
          <a:prstGeom prst="rect">
            <a:avLst/>
          </a:prstGeom>
          <a:noFill/>
          <a:ln w="12700">
            <a:noFill/>
            <a:miter lim="400000"/>
            <a:headEnd/>
            <a:tailEnd/>
          </a:ln>
        </p:spPr>
        <p:txBody>
          <a:bodyPr wrap="square" lIns="85718" tIns="85718" rIns="85718" bIns="85718">
            <a:spAutoFit/>
          </a:bodyPr>
          <a:lstStyle/>
          <a:p>
            <a:pPr eaLnBrk="1"/>
            <a:r>
              <a:rPr lang="de-DE" b="1" dirty="0">
                <a:solidFill>
                  <a:srgbClr val="FFFFFF"/>
                </a:solidFill>
              </a:rPr>
              <a:t>UNTERSTÜTZT DIE OPTIMIERUNG </a:t>
            </a:r>
          </a:p>
          <a:p>
            <a:pPr eaLnBrk="1"/>
            <a:r>
              <a:rPr lang="de-DE" b="1" dirty="0">
                <a:solidFill>
                  <a:srgbClr val="FFFFFF"/>
                </a:solidFill>
              </a:rPr>
              <a:t>DER VERDAUUNG</a:t>
            </a:r>
            <a:endParaRPr lang="ru-RU" b="1" dirty="0">
              <a:solidFill>
                <a:srgbClr val="FFFFFF"/>
              </a:solidFill>
            </a:endParaRPr>
          </a:p>
        </p:txBody>
      </p:sp>
      <p:sp>
        <p:nvSpPr>
          <p:cNvPr id="49162" name="Shape 762"/>
          <p:cNvSpPr>
            <a:spLocks noChangeArrowheads="1"/>
          </p:cNvSpPr>
          <p:nvPr/>
        </p:nvSpPr>
        <p:spPr bwMode="auto">
          <a:xfrm>
            <a:off x="5409406" y="10963860"/>
            <a:ext cx="8053388" cy="1157995"/>
          </a:xfrm>
          <a:prstGeom prst="rect">
            <a:avLst/>
          </a:prstGeom>
          <a:noFill/>
          <a:ln w="12700">
            <a:noFill/>
            <a:miter lim="400000"/>
            <a:headEnd/>
            <a:tailEnd/>
          </a:ln>
        </p:spPr>
        <p:txBody>
          <a:bodyPr lIns="85718" tIns="85718" rIns="85718" bIns="85718">
            <a:spAutoFit/>
          </a:bodyPr>
          <a:lstStyle/>
          <a:p>
            <a:pPr eaLnBrk="1"/>
            <a:r>
              <a:rPr lang="de-DE" b="1" dirty="0">
                <a:solidFill>
                  <a:srgbClr val="FFFFFF"/>
                </a:solidFill>
              </a:rPr>
              <a:t>HILFT DIE ARBEITSFÄHIGKEIT UND BELASTUNGSGRENZE ZU ERHÖHEN</a:t>
            </a:r>
            <a:endParaRPr lang="ru-RU" b="1" dirty="0">
              <a:solidFill>
                <a:srgbClr val="FFFFFF"/>
              </a:solidFill>
            </a:endParaRPr>
          </a:p>
        </p:txBody>
      </p:sp>
      <p:sp>
        <p:nvSpPr>
          <p:cNvPr id="49163" name="Shape 763"/>
          <p:cNvSpPr>
            <a:spLocks noChangeArrowheads="1"/>
          </p:cNvSpPr>
          <p:nvPr/>
        </p:nvSpPr>
        <p:spPr bwMode="auto">
          <a:xfrm>
            <a:off x="14947900" y="5886450"/>
            <a:ext cx="8053388" cy="665553"/>
          </a:xfrm>
          <a:prstGeom prst="rect">
            <a:avLst/>
          </a:prstGeom>
          <a:noFill/>
          <a:ln w="12700">
            <a:noFill/>
            <a:miter lim="400000"/>
            <a:headEnd/>
            <a:tailEnd/>
          </a:ln>
        </p:spPr>
        <p:txBody>
          <a:bodyPr lIns="85718" tIns="85718" rIns="85718" bIns="85718">
            <a:spAutoFit/>
          </a:bodyPr>
          <a:lstStyle/>
          <a:p>
            <a:pPr eaLnBrk="1"/>
            <a:r>
              <a:rPr lang="de-DE" b="1" dirty="0">
                <a:solidFill>
                  <a:srgbClr val="FFFFFF"/>
                </a:solidFill>
              </a:rPr>
              <a:t>FÖRDERT EINEN AKTIVEN LEBENSSTIL</a:t>
            </a:r>
            <a:endParaRPr lang="ru-RU" b="1" dirty="0">
              <a:solidFill>
                <a:srgbClr val="FFFFFF"/>
              </a:solidFill>
            </a:endParaRPr>
          </a:p>
        </p:txBody>
      </p:sp>
      <p:pic>
        <p:nvPicPr>
          <p:cNvPr id="49164" name="image41.png"/>
          <p:cNvPicPr>
            <a:picLocks noChangeAspect="1" noChangeArrowheads="1"/>
          </p:cNvPicPr>
          <p:nvPr/>
        </p:nvPicPr>
        <p:blipFill>
          <a:blip r:embed="rId8"/>
          <a:srcRect/>
          <a:stretch>
            <a:fillRect/>
          </a:stretch>
        </p:blipFill>
        <p:spPr bwMode="auto">
          <a:xfrm>
            <a:off x="15668625" y="7874000"/>
            <a:ext cx="2286000" cy="2286000"/>
          </a:xfrm>
          <a:prstGeom prst="rect">
            <a:avLst/>
          </a:prstGeom>
          <a:noFill/>
          <a:ln w="12700">
            <a:noFill/>
            <a:miter lim="400000"/>
            <a:headEnd/>
            <a:tailEnd/>
          </a:ln>
        </p:spPr>
      </p:pic>
      <p:sp>
        <p:nvSpPr>
          <p:cNvPr id="49165" name="Shape 765"/>
          <p:cNvSpPr>
            <a:spLocks noChangeArrowheads="1"/>
          </p:cNvSpPr>
          <p:nvPr/>
        </p:nvSpPr>
        <p:spPr bwMode="auto">
          <a:xfrm>
            <a:off x="12784138" y="10382250"/>
            <a:ext cx="8053387" cy="1157995"/>
          </a:xfrm>
          <a:prstGeom prst="rect">
            <a:avLst/>
          </a:prstGeom>
          <a:noFill/>
          <a:ln w="12700">
            <a:noFill/>
            <a:miter lim="400000"/>
            <a:headEnd/>
            <a:tailEnd/>
          </a:ln>
        </p:spPr>
        <p:txBody>
          <a:bodyPr lIns="85718" tIns="85718" rIns="85718" bIns="85718">
            <a:spAutoFit/>
          </a:bodyPr>
          <a:lstStyle/>
          <a:p>
            <a:pPr algn="ctr" eaLnBrk="1"/>
            <a:r>
              <a:rPr lang="de-DE" b="1" dirty="0">
                <a:solidFill>
                  <a:srgbClr val="FFFFFF"/>
                </a:solidFill>
              </a:rPr>
              <a:t>ZUSÄTZLICHE QUELLE VON VITAMINEN UND MINERALIEN</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38.png"/>
          <p:cNvPicPr>
            <a:picLocks noChangeAspect="1" noChangeArrowheads="1"/>
          </p:cNvPicPr>
          <p:nvPr/>
        </p:nvPicPr>
        <p:blipFill>
          <a:blip r:embed="rId2"/>
          <a:srcRect/>
          <a:stretch>
            <a:fillRect/>
          </a:stretch>
        </p:blipFill>
        <p:spPr bwMode="auto">
          <a:xfrm>
            <a:off x="0" y="3175"/>
            <a:ext cx="24384000" cy="13709650"/>
          </a:xfrm>
          <a:prstGeom prst="rect">
            <a:avLst/>
          </a:prstGeom>
          <a:noFill/>
          <a:ln w="12700">
            <a:noFill/>
            <a:miter lim="400000"/>
            <a:headEnd/>
            <a:tailEnd/>
          </a:ln>
        </p:spPr>
      </p:pic>
      <p:sp>
        <p:nvSpPr>
          <p:cNvPr id="50179" name="Shape 768"/>
          <p:cNvSpPr>
            <a:spLocks noChangeArrowheads="1"/>
          </p:cNvSpPr>
          <p:nvPr/>
        </p:nvSpPr>
        <p:spPr bwMode="auto">
          <a:xfrm>
            <a:off x="1922463" y="1755775"/>
            <a:ext cx="6892925" cy="1109663"/>
          </a:xfrm>
          <a:prstGeom prst="rect">
            <a:avLst/>
          </a:prstGeom>
          <a:noFill/>
          <a:ln w="12700">
            <a:noFill/>
            <a:miter lim="400000"/>
            <a:headEnd/>
            <a:tailEnd/>
          </a:ln>
        </p:spPr>
        <p:txBody>
          <a:bodyPr wrap="none" lIns="85718" tIns="85718" rIns="85718" bIns="85718">
            <a:spAutoFit/>
          </a:bodyPr>
          <a:lstStyle/>
          <a:p>
            <a:pPr eaLnBrk="1"/>
            <a:r>
              <a:rPr lang="ru-RU" sz="6600" b="1">
                <a:solidFill>
                  <a:srgbClr val="E22F76"/>
                </a:solidFill>
              </a:rPr>
              <a:t>Coral Detox Plus</a:t>
            </a:r>
          </a:p>
        </p:txBody>
      </p:sp>
      <p:sp>
        <p:nvSpPr>
          <p:cNvPr id="50180" name="Shape 769"/>
          <p:cNvSpPr>
            <a:spLocks noChangeArrowheads="1"/>
          </p:cNvSpPr>
          <p:nvPr/>
        </p:nvSpPr>
        <p:spPr bwMode="auto">
          <a:xfrm>
            <a:off x="1917700" y="5233988"/>
            <a:ext cx="3473116" cy="3620208"/>
          </a:xfrm>
          <a:prstGeom prst="rect">
            <a:avLst/>
          </a:prstGeom>
          <a:noFill/>
          <a:ln w="12700">
            <a:noFill/>
            <a:miter lim="400000"/>
            <a:headEnd/>
            <a:tailEnd/>
          </a:ln>
        </p:spPr>
        <p:txBody>
          <a:bodyPr wrap="none" lIns="85718" tIns="85718" rIns="85718" bIns="85718">
            <a:spAutoFit/>
          </a:bodyPr>
          <a:lstStyle/>
          <a:p>
            <a:pPr eaLnBrk="1"/>
            <a:r>
              <a:rPr lang="de-DE" b="1" dirty="0">
                <a:solidFill>
                  <a:srgbClr val="535353"/>
                </a:solidFill>
              </a:rPr>
              <a:t>BONUSPUNKTE</a:t>
            </a:r>
            <a:endParaRPr lang="ru-RU" b="1" dirty="0">
              <a:solidFill>
                <a:srgbClr val="535353"/>
              </a:solidFill>
            </a:endParaRPr>
          </a:p>
          <a:p>
            <a:pPr eaLnBrk="1"/>
            <a:endParaRPr lang="ru-RU" b="1" dirty="0">
              <a:solidFill>
                <a:srgbClr val="535353"/>
              </a:solidFill>
            </a:endParaRPr>
          </a:p>
          <a:p>
            <a:pPr eaLnBrk="1"/>
            <a:endParaRPr lang="ru-RU" b="1" dirty="0">
              <a:solidFill>
                <a:srgbClr val="535353"/>
              </a:solidFill>
            </a:endParaRPr>
          </a:p>
          <a:p>
            <a:pPr eaLnBrk="1"/>
            <a:r>
              <a:rPr lang="de-DE" b="1" dirty="0">
                <a:solidFill>
                  <a:srgbClr val="535353"/>
                </a:solidFill>
              </a:rPr>
              <a:t>CLUB PREIS</a:t>
            </a:r>
            <a:endParaRPr lang="ru-RU" b="1" dirty="0">
              <a:solidFill>
                <a:srgbClr val="535353"/>
              </a:solidFill>
            </a:endParaRPr>
          </a:p>
          <a:p>
            <a:pPr eaLnBrk="1"/>
            <a:endParaRPr lang="ru-RU" b="1" dirty="0">
              <a:solidFill>
                <a:srgbClr val="535353"/>
              </a:solidFill>
            </a:endParaRPr>
          </a:p>
          <a:p>
            <a:pPr eaLnBrk="1"/>
            <a:endParaRPr lang="ru-RU" b="1" dirty="0">
              <a:solidFill>
                <a:srgbClr val="535353"/>
              </a:solidFill>
            </a:endParaRPr>
          </a:p>
          <a:p>
            <a:pPr eaLnBrk="1"/>
            <a:r>
              <a:rPr lang="de-DE" b="1" dirty="0">
                <a:solidFill>
                  <a:srgbClr val="535353"/>
                </a:solidFill>
              </a:rPr>
              <a:t>EINZELPREIS</a:t>
            </a:r>
            <a:endParaRPr lang="ru-RU" b="1" dirty="0">
              <a:solidFill>
                <a:srgbClr val="535353"/>
              </a:solidFill>
            </a:endParaRPr>
          </a:p>
        </p:txBody>
      </p:sp>
      <p:sp>
        <p:nvSpPr>
          <p:cNvPr id="50181" name="Shape 770"/>
          <p:cNvSpPr>
            <a:spLocks noChangeArrowheads="1"/>
          </p:cNvSpPr>
          <p:nvPr/>
        </p:nvSpPr>
        <p:spPr bwMode="auto">
          <a:xfrm>
            <a:off x="7234238" y="5045075"/>
            <a:ext cx="919162" cy="912813"/>
          </a:xfrm>
          <a:prstGeom prst="rect">
            <a:avLst/>
          </a:prstGeom>
          <a:noFill/>
          <a:ln w="12700">
            <a:noFill/>
            <a:miter lim="400000"/>
            <a:headEnd/>
            <a:tailEnd/>
          </a:ln>
        </p:spPr>
        <p:txBody>
          <a:bodyPr wrap="none" lIns="85718" tIns="85718" rIns="85718" bIns="85718">
            <a:spAutoFit/>
          </a:bodyPr>
          <a:lstStyle/>
          <a:p>
            <a:pPr eaLnBrk="1"/>
            <a:r>
              <a:rPr lang="ru-RU" sz="5200" b="1">
                <a:solidFill>
                  <a:srgbClr val="E22F76"/>
                </a:solidFill>
              </a:rPr>
              <a:t>83</a:t>
            </a:r>
          </a:p>
        </p:txBody>
      </p:sp>
      <p:sp>
        <p:nvSpPr>
          <p:cNvPr id="50182" name="Shape 771"/>
          <p:cNvSpPr>
            <a:spLocks noChangeArrowheads="1"/>
          </p:cNvSpPr>
          <p:nvPr/>
        </p:nvSpPr>
        <p:spPr bwMode="auto">
          <a:xfrm>
            <a:off x="7089775" y="7850188"/>
            <a:ext cx="4057187" cy="973329"/>
          </a:xfrm>
          <a:prstGeom prst="rect">
            <a:avLst/>
          </a:prstGeom>
          <a:noFill/>
          <a:ln w="12700">
            <a:noFill/>
            <a:miter lim="400000"/>
            <a:headEnd/>
            <a:tailEnd/>
          </a:ln>
        </p:spPr>
        <p:txBody>
          <a:bodyPr wrap="none" lIns="85718" tIns="85718" rIns="85718" bIns="85718">
            <a:spAutoFit/>
          </a:bodyPr>
          <a:lstStyle/>
          <a:p>
            <a:pPr eaLnBrk="1"/>
            <a:r>
              <a:rPr lang="ru-RU" sz="5200" b="1" dirty="0" smtClean="0">
                <a:solidFill>
                  <a:srgbClr val="E22F76"/>
                </a:solidFill>
              </a:rPr>
              <a:t>153,75</a:t>
            </a:r>
            <a:r>
              <a:rPr lang="de-DE" b="1" dirty="0">
                <a:solidFill>
                  <a:srgbClr val="E22F76"/>
                </a:solidFill>
              </a:rPr>
              <a:t>US </a:t>
            </a:r>
            <a:r>
              <a:rPr lang="de-DE" b="1" dirty="0" smtClean="0">
                <a:solidFill>
                  <a:srgbClr val="E22F76"/>
                </a:solidFill>
              </a:rPr>
              <a:t>Dollar</a:t>
            </a:r>
            <a:endParaRPr lang="ru-RU" b="1" dirty="0">
              <a:solidFill>
                <a:srgbClr val="E22F76"/>
              </a:solidFill>
            </a:endParaRPr>
          </a:p>
        </p:txBody>
      </p:sp>
      <p:sp>
        <p:nvSpPr>
          <p:cNvPr id="50183" name="Shape 772"/>
          <p:cNvSpPr>
            <a:spLocks noChangeArrowheads="1"/>
          </p:cNvSpPr>
          <p:nvPr/>
        </p:nvSpPr>
        <p:spPr bwMode="auto">
          <a:xfrm>
            <a:off x="7089775" y="6438900"/>
            <a:ext cx="3244464" cy="973329"/>
          </a:xfrm>
          <a:prstGeom prst="rect">
            <a:avLst/>
          </a:prstGeom>
          <a:noFill/>
          <a:ln w="12700">
            <a:noFill/>
            <a:miter lim="400000"/>
            <a:headEnd/>
            <a:tailEnd/>
          </a:ln>
        </p:spPr>
        <p:txBody>
          <a:bodyPr wrap="none" lIns="85718" tIns="85718" rIns="85718" bIns="85718">
            <a:spAutoFit/>
          </a:bodyPr>
          <a:lstStyle/>
          <a:p>
            <a:pPr eaLnBrk="1"/>
            <a:r>
              <a:rPr lang="ru-RU" sz="5200" b="1" dirty="0">
                <a:solidFill>
                  <a:srgbClr val="E22F76"/>
                </a:solidFill>
              </a:rPr>
              <a:t>123</a:t>
            </a:r>
            <a:r>
              <a:rPr lang="ru-RU" b="1" dirty="0">
                <a:solidFill>
                  <a:srgbClr val="E22F76"/>
                </a:solidFill>
              </a:rPr>
              <a:t> </a:t>
            </a:r>
            <a:r>
              <a:rPr lang="de-DE" b="1" dirty="0">
                <a:solidFill>
                  <a:srgbClr val="E22F76"/>
                </a:solidFill>
              </a:rPr>
              <a:t>US </a:t>
            </a:r>
            <a:r>
              <a:rPr lang="de-DE" b="1" dirty="0" smtClean="0">
                <a:solidFill>
                  <a:srgbClr val="E22F76"/>
                </a:solidFill>
              </a:rPr>
              <a:t>Dollar</a:t>
            </a:r>
            <a:endParaRPr lang="ru-RU" b="1" dirty="0">
              <a:solidFill>
                <a:srgbClr val="E22F76"/>
              </a:solidFill>
            </a:endParaRPr>
          </a:p>
        </p:txBody>
      </p:sp>
      <p:sp>
        <p:nvSpPr>
          <p:cNvPr id="50184" name="Shape 773"/>
          <p:cNvSpPr>
            <a:spLocks noChangeArrowheads="1"/>
          </p:cNvSpPr>
          <p:nvPr/>
        </p:nvSpPr>
        <p:spPr bwMode="auto">
          <a:xfrm>
            <a:off x="7145338" y="4965700"/>
            <a:ext cx="1071562" cy="1071563"/>
          </a:xfrm>
          <a:prstGeom prst="ellipse">
            <a:avLst/>
          </a:prstGeom>
          <a:noFill/>
          <a:ln w="25400">
            <a:solidFill>
              <a:srgbClr val="F989BF"/>
            </a:solidFill>
            <a:round/>
            <a:headEnd/>
            <a:tailEnd/>
          </a:ln>
        </p:spPr>
        <p:txBody>
          <a:bodyPr lIns="85718" tIns="85718" rIns="85718" bIns="85718" anchor="ctr"/>
          <a:lstStyle/>
          <a:p>
            <a:pPr eaLnBrk="1"/>
            <a:endParaRPr lang="ru-RU"/>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0239" y="1341436"/>
            <a:ext cx="10442893" cy="10442893"/>
          </a:xfrm>
          <a:prstGeom prst="rect">
            <a:avLst/>
          </a:prstGeom>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hape 776"/>
          <p:cNvSpPr>
            <a:spLocks noChangeArrowheads="1"/>
          </p:cNvSpPr>
          <p:nvPr/>
        </p:nvSpPr>
        <p:spPr bwMode="auto">
          <a:xfrm>
            <a:off x="-36513" y="-50800"/>
            <a:ext cx="24457026" cy="13817600"/>
          </a:xfrm>
          <a:prstGeom prst="rect">
            <a:avLst/>
          </a:prstGeom>
          <a:solidFill>
            <a:srgbClr val="E43078"/>
          </a:solidFill>
          <a:ln w="12700">
            <a:noFill/>
            <a:miter lim="400000"/>
            <a:headEnd/>
            <a:tailEnd/>
          </a:ln>
        </p:spPr>
        <p:txBody>
          <a:bodyPr lIns="85718" tIns="85718" rIns="85718" bIns="85718" anchor="ctr"/>
          <a:lstStyle/>
          <a:p>
            <a:pPr eaLnBrk="1"/>
            <a:endParaRPr lang="ru-RU"/>
          </a:p>
        </p:txBody>
      </p:sp>
      <p:sp>
        <p:nvSpPr>
          <p:cNvPr id="51203" name="Shape 777"/>
          <p:cNvSpPr>
            <a:spLocks noChangeArrowheads="1"/>
          </p:cNvSpPr>
          <p:nvPr/>
        </p:nvSpPr>
        <p:spPr bwMode="auto">
          <a:xfrm>
            <a:off x="6313488" y="5845175"/>
            <a:ext cx="12952058" cy="1121062"/>
          </a:xfrm>
          <a:prstGeom prst="rect">
            <a:avLst/>
          </a:prstGeom>
          <a:noFill/>
          <a:ln w="12700">
            <a:noFill/>
            <a:miter lim="400000"/>
            <a:headEnd/>
            <a:tailEnd/>
          </a:ln>
        </p:spPr>
        <p:txBody>
          <a:bodyPr wrap="none" lIns="85718" tIns="85718" rIns="85718" bIns="85718">
            <a:spAutoFit/>
          </a:bodyPr>
          <a:lstStyle/>
          <a:p>
            <a:pPr eaLnBrk="1">
              <a:lnSpc>
                <a:spcPct val="140000"/>
              </a:lnSpc>
            </a:pPr>
            <a:r>
              <a:rPr lang="de-DE" sz="4400" b="1" dirty="0">
                <a:solidFill>
                  <a:srgbClr val="FFFFFF"/>
                </a:solidFill>
              </a:rPr>
              <a:t>AKTIVIERUNG </a:t>
            </a:r>
            <a:r>
              <a:rPr lang="de-DE" sz="4400" b="1">
                <a:solidFill>
                  <a:srgbClr val="FFFFFF"/>
                </a:solidFill>
              </a:rPr>
              <a:t>DER NATÜRLICHEN </a:t>
            </a:r>
            <a:r>
              <a:rPr lang="de-DE" sz="4400" b="1" dirty="0">
                <a:solidFill>
                  <a:srgbClr val="FFFFFF"/>
                </a:solidFill>
              </a:rPr>
              <a:t>REINIGUNG</a:t>
            </a:r>
            <a:endParaRPr lang="ru-RU" sz="4400" b="1" dirty="0">
              <a:solidFill>
                <a:srgbClr val="FFFFFF"/>
              </a:solidFill>
            </a:endParaRPr>
          </a:p>
        </p:txBody>
      </p:sp>
      <p:pic>
        <p:nvPicPr>
          <p:cNvPr id="51204" name="image2.png"/>
          <p:cNvPicPr>
            <a:picLocks noChangeAspect="1" noChangeArrowheads="1"/>
          </p:cNvPicPr>
          <p:nvPr/>
        </p:nvPicPr>
        <p:blipFill>
          <a:blip r:embed="rId3"/>
          <a:srcRect/>
          <a:stretch>
            <a:fillRect/>
          </a:stretch>
        </p:blipFill>
        <p:spPr bwMode="auto">
          <a:xfrm>
            <a:off x="9607550" y="8435975"/>
            <a:ext cx="5168900" cy="909638"/>
          </a:xfrm>
          <a:prstGeom prst="rect">
            <a:avLst/>
          </a:prstGeom>
          <a:noFill/>
          <a:ln w="12700">
            <a:noFill/>
            <a:miter lim="400000"/>
            <a:headEnd/>
            <a:tailEnd/>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7.png"/>
          <p:cNvPicPr>
            <a:picLocks noChangeAspect="1" noChangeArrowheads="1"/>
          </p:cNvPicPr>
          <p:nvPr/>
        </p:nvPicPr>
        <p:blipFill>
          <a:blip r:embed="rId3"/>
          <a:srcRect/>
          <a:stretch>
            <a:fillRect/>
          </a:stretch>
        </p:blipFill>
        <p:spPr bwMode="auto">
          <a:xfrm>
            <a:off x="0" y="0"/>
            <a:ext cx="24384000" cy="13716000"/>
          </a:xfrm>
          <a:prstGeom prst="rect">
            <a:avLst/>
          </a:prstGeom>
          <a:noFill/>
          <a:ln w="12700">
            <a:noFill/>
            <a:miter lim="400000"/>
            <a:headEnd/>
            <a:tailEnd/>
          </a:ln>
        </p:spPr>
      </p:pic>
      <p:pic>
        <p:nvPicPr>
          <p:cNvPr id="28675" name="image8.png"/>
          <p:cNvPicPr>
            <a:picLocks noChangeAspect="1" noChangeArrowheads="1"/>
          </p:cNvPicPr>
          <p:nvPr/>
        </p:nvPicPr>
        <p:blipFill>
          <a:blip r:embed="rId4"/>
          <a:srcRect/>
          <a:stretch>
            <a:fillRect/>
          </a:stretch>
        </p:blipFill>
        <p:spPr bwMode="auto">
          <a:xfrm>
            <a:off x="-74815" y="6350"/>
            <a:ext cx="24384000" cy="13709650"/>
          </a:xfrm>
          <a:prstGeom prst="rect">
            <a:avLst/>
          </a:prstGeom>
          <a:noFill/>
          <a:ln w="12700">
            <a:noFill/>
            <a:miter lim="400000"/>
            <a:headEnd/>
            <a:tailEnd/>
          </a:ln>
        </p:spPr>
      </p:pic>
      <p:sp>
        <p:nvSpPr>
          <p:cNvPr id="28676" name="Shape 517"/>
          <p:cNvSpPr>
            <a:spLocks noChangeArrowheads="1"/>
          </p:cNvSpPr>
          <p:nvPr/>
        </p:nvSpPr>
        <p:spPr bwMode="auto">
          <a:xfrm>
            <a:off x="871870" y="1060450"/>
            <a:ext cx="22549239" cy="3524797"/>
          </a:xfrm>
          <a:prstGeom prst="rect">
            <a:avLst/>
          </a:prstGeom>
          <a:noFill/>
          <a:ln w="12700">
            <a:noFill/>
            <a:miter lim="400000"/>
            <a:headEnd/>
            <a:tailEnd/>
          </a:ln>
        </p:spPr>
        <p:txBody>
          <a:bodyPr wrap="square" lIns="85718" tIns="85718" rIns="85718" bIns="85718">
            <a:spAutoFit/>
          </a:bodyPr>
          <a:lstStyle/>
          <a:p>
            <a:pPr algn="ctr" eaLnBrk="1">
              <a:lnSpc>
                <a:spcPct val="110000"/>
              </a:lnSpc>
            </a:pPr>
            <a:endParaRPr lang="ru-RU" sz="6600" b="1" dirty="0">
              <a:solidFill>
                <a:srgbClr val="A61C56"/>
              </a:solidFill>
            </a:endParaRPr>
          </a:p>
          <a:p>
            <a:pPr algn="ctr" eaLnBrk="1">
              <a:lnSpc>
                <a:spcPct val="110000"/>
              </a:lnSpc>
            </a:pPr>
            <a:r>
              <a:rPr lang="de-DE" sz="6600" b="1" dirty="0"/>
              <a:t>TOXINE FALLEN VON </a:t>
            </a:r>
            <a:r>
              <a:rPr lang="de-DE" sz="6600" b="1" dirty="0" err="1">
                <a:solidFill>
                  <a:srgbClr val="FF0066"/>
                </a:solidFill>
              </a:rPr>
              <a:t>AUßEN</a:t>
            </a:r>
            <a:r>
              <a:rPr lang="de-DE" sz="6600" b="1" dirty="0"/>
              <a:t> IN DEN </a:t>
            </a:r>
            <a:r>
              <a:rPr lang="de-DE" sz="6600" b="1" dirty="0" smtClean="0"/>
              <a:t>KÖRPER </a:t>
            </a:r>
            <a:r>
              <a:rPr lang="de-DE" sz="6600" b="1" dirty="0"/>
              <a:t>UND BILDEN SICH VON </a:t>
            </a:r>
            <a:r>
              <a:rPr lang="de-DE" sz="6600" b="1" dirty="0">
                <a:solidFill>
                  <a:srgbClr val="FF0066"/>
                </a:solidFill>
              </a:rPr>
              <a:t>INNEN</a:t>
            </a:r>
            <a:endParaRPr lang="ru-RU" sz="6600" b="1" dirty="0">
              <a:solidFill>
                <a:srgbClr val="FF0066"/>
              </a:solidFill>
            </a:endParaRPr>
          </a:p>
        </p:txBody>
      </p:sp>
      <p:sp>
        <p:nvSpPr>
          <p:cNvPr id="28677" name="Shape 518"/>
          <p:cNvSpPr>
            <a:spLocks noChangeArrowheads="1"/>
          </p:cNvSpPr>
          <p:nvPr/>
        </p:nvSpPr>
        <p:spPr bwMode="auto">
          <a:xfrm>
            <a:off x="15041563" y="9894888"/>
            <a:ext cx="3819301" cy="1083488"/>
          </a:xfrm>
          <a:prstGeom prst="rect">
            <a:avLst/>
          </a:prstGeom>
          <a:noFill/>
          <a:ln w="12700">
            <a:noFill/>
            <a:miter lim="400000"/>
            <a:headEnd/>
            <a:tailEnd/>
          </a:ln>
        </p:spPr>
        <p:txBody>
          <a:bodyPr wrap="none" lIns="85718" tIns="85718" rIns="85718" bIns="85718">
            <a:spAutoFit/>
          </a:bodyPr>
          <a:lstStyle/>
          <a:p>
            <a:pPr eaLnBrk="1">
              <a:lnSpc>
                <a:spcPct val="150000"/>
              </a:lnSpc>
            </a:pPr>
            <a:r>
              <a:rPr lang="de-DE" sz="4400" dirty="0">
                <a:solidFill>
                  <a:srgbClr val="A81756"/>
                </a:solidFill>
                <a:latin typeface="Arial Black" pitchFamily="34" charset="0"/>
                <a:sym typeface="Arial Black" pitchFamily="34" charset="0"/>
              </a:rPr>
              <a:t>EXOTOXINE</a:t>
            </a:r>
            <a:endParaRPr lang="ru-RU" sz="4400" dirty="0">
              <a:solidFill>
                <a:srgbClr val="A81756"/>
              </a:solidFill>
              <a:latin typeface="Arial Black" pitchFamily="34" charset="0"/>
              <a:sym typeface="Arial Black" pitchFamily="34" charset="0"/>
            </a:endParaRPr>
          </a:p>
        </p:txBody>
      </p:sp>
      <p:sp>
        <p:nvSpPr>
          <p:cNvPr id="28678" name="Shape 519"/>
          <p:cNvSpPr>
            <a:spLocks noChangeArrowheads="1"/>
          </p:cNvSpPr>
          <p:nvPr/>
        </p:nvSpPr>
        <p:spPr bwMode="auto">
          <a:xfrm>
            <a:off x="4943475" y="9893300"/>
            <a:ext cx="4308281" cy="1083488"/>
          </a:xfrm>
          <a:prstGeom prst="rect">
            <a:avLst/>
          </a:prstGeom>
          <a:noFill/>
          <a:ln w="12700">
            <a:noFill/>
            <a:miter lim="400000"/>
            <a:headEnd/>
            <a:tailEnd/>
          </a:ln>
        </p:spPr>
        <p:txBody>
          <a:bodyPr wrap="none" lIns="85718" tIns="85718" rIns="85718" bIns="85718">
            <a:spAutoFit/>
          </a:bodyPr>
          <a:lstStyle/>
          <a:p>
            <a:pPr eaLnBrk="1">
              <a:lnSpc>
                <a:spcPct val="150000"/>
              </a:lnSpc>
            </a:pPr>
            <a:r>
              <a:rPr lang="de-DE" sz="4400" dirty="0">
                <a:solidFill>
                  <a:srgbClr val="A81756"/>
                </a:solidFill>
                <a:latin typeface="Arial Black" pitchFamily="34" charset="0"/>
                <a:sym typeface="Arial Black" pitchFamily="34" charset="0"/>
              </a:rPr>
              <a:t>ENDOTOXINE</a:t>
            </a:r>
            <a:endParaRPr lang="ru-RU" sz="4400" dirty="0">
              <a:solidFill>
                <a:srgbClr val="A81756"/>
              </a:solidFill>
              <a:latin typeface="Arial Black" pitchFamily="34" charset="0"/>
              <a:sym typeface="Arial Black" pitchFamily="34" charset="0"/>
            </a:endParaRPr>
          </a:p>
        </p:txBody>
      </p:sp>
      <p:grpSp>
        <p:nvGrpSpPr>
          <p:cNvPr id="28679" name="Group 522"/>
          <p:cNvGrpSpPr>
            <a:grpSpLocks/>
          </p:cNvGrpSpPr>
          <p:nvPr/>
        </p:nvGrpSpPr>
        <p:grpSpPr bwMode="auto">
          <a:xfrm>
            <a:off x="15303500" y="5565775"/>
            <a:ext cx="4005263" cy="4006850"/>
            <a:chOff x="0" y="0"/>
            <a:chExt cx="4006463" cy="4006462"/>
          </a:xfrm>
        </p:grpSpPr>
        <p:pic>
          <p:nvPicPr>
            <p:cNvPr id="28686" name="image9.png"/>
            <p:cNvPicPr>
              <a:picLocks noChangeAspect="1" noChangeArrowheads="1"/>
            </p:cNvPicPr>
            <p:nvPr/>
          </p:nvPicPr>
          <p:blipFill>
            <a:blip r:embed="rId5"/>
            <a:srcRect/>
            <a:stretch>
              <a:fillRect/>
            </a:stretch>
          </p:blipFill>
          <p:spPr bwMode="auto">
            <a:xfrm>
              <a:off x="535438" y="503437"/>
              <a:ext cx="2935585" cy="2999586"/>
            </a:xfrm>
            <a:prstGeom prst="rect">
              <a:avLst/>
            </a:prstGeom>
            <a:noFill/>
            <a:ln w="12700">
              <a:noFill/>
              <a:miter lim="400000"/>
              <a:headEnd/>
              <a:tailEnd/>
            </a:ln>
          </p:spPr>
        </p:pic>
        <p:sp>
          <p:nvSpPr>
            <p:cNvPr id="28687" name="Shape 521"/>
            <p:cNvSpPr>
              <a:spLocks noChangeArrowheads="1"/>
            </p:cNvSpPr>
            <p:nvPr/>
          </p:nvSpPr>
          <p:spPr bwMode="auto">
            <a:xfrm>
              <a:off x="-1" y="-1"/>
              <a:ext cx="4006465" cy="4006463"/>
            </a:xfrm>
            <a:prstGeom prst="ellipse">
              <a:avLst/>
            </a:prstGeom>
            <a:noFill/>
            <a:ln w="76200">
              <a:solidFill>
                <a:srgbClr val="E43078"/>
              </a:solidFill>
              <a:round/>
              <a:headEnd/>
              <a:tailEnd/>
            </a:ln>
          </p:spPr>
          <p:txBody>
            <a:bodyPr lIns="85718" tIns="85718" rIns="85718" bIns="85718" anchor="ctr"/>
            <a:lstStyle/>
            <a:p>
              <a:pPr eaLnBrk="1"/>
              <a:endParaRPr lang="ru-RU">
                <a:solidFill>
                  <a:srgbClr val="FFFFFF"/>
                </a:solidFill>
              </a:endParaRPr>
            </a:p>
          </p:txBody>
        </p:sp>
      </p:grpSp>
      <p:sp>
        <p:nvSpPr>
          <p:cNvPr id="28680" name="Shape 523"/>
          <p:cNvSpPr>
            <a:spLocks noChangeArrowheads="1"/>
          </p:cNvSpPr>
          <p:nvPr/>
        </p:nvSpPr>
        <p:spPr bwMode="auto">
          <a:xfrm>
            <a:off x="4956175" y="10958513"/>
            <a:ext cx="4670425" cy="1157995"/>
          </a:xfrm>
          <a:prstGeom prst="rect">
            <a:avLst/>
          </a:prstGeom>
          <a:noFill/>
          <a:ln w="12700">
            <a:noFill/>
            <a:miter lim="400000"/>
            <a:headEnd/>
            <a:tailEnd/>
          </a:ln>
        </p:spPr>
        <p:txBody>
          <a:bodyPr lIns="85718" tIns="85718" rIns="85718" bIns="85718">
            <a:spAutoFit/>
          </a:bodyPr>
          <a:lstStyle/>
          <a:p>
            <a:pPr algn="ctr" eaLnBrk="1"/>
            <a:r>
              <a:rPr lang="de-DE" b="1" dirty="0"/>
              <a:t>BILDEN SICH IM KÖRPER</a:t>
            </a:r>
            <a:endParaRPr lang="ru-RU" b="1" dirty="0"/>
          </a:p>
        </p:txBody>
      </p:sp>
      <p:grpSp>
        <p:nvGrpSpPr>
          <p:cNvPr id="28681" name="Group 526"/>
          <p:cNvGrpSpPr>
            <a:grpSpLocks/>
          </p:cNvGrpSpPr>
          <p:nvPr/>
        </p:nvGrpSpPr>
        <p:grpSpPr bwMode="auto">
          <a:xfrm>
            <a:off x="5287963" y="5565775"/>
            <a:ext cx="4006850" cy="4006850"/>
            <a:chOff x="0" y="0"/>
            <a:chExt cx="4006462" cy="4006462"/>
          </a:xfrm>
        </p:grpSpPr>
        <p:pic>
          <p:nvPicPr>
            <p:cNvPr id="28684" name="image10.png"/>
            <p:cNvPicPr>
              <a:picLocks noChangeAspect="1" noChangeArrowheads="1"/>
            </p:cNvPicPr>
            <p:nvPr/>
          </p:nvPicPr>
          <p:blipFill>
            <a:blip r:embed="rId6"/>
            <a:srcRect/>
            <a:stretch>
              <a:fillRect/>
            </a:stretch>
          </p:blipFill>
          <p:spPr bwMode="auto">
            <a:xfrm>
              <a:off x="535439" y="606632"/>
              <a:ext cx="2935584" cy="2548420"/>
            </a:xfrm>
            <a:prstGeom prst="rect">
              <a:avLst/>
            </a:prstGeom>
            <a:noFill/>
            <a:ln w="12700">
              <a:noFill/>
              <a:miter lim="400000"/>
              <a:headEnd/>
              <a:tailEnd/>
            </a:ln>
          </p:spPr>
        </p:pic>
        <p:sp>
          <p:nvSpPr>
            <p:cNvPr id="28685" name="Shape 525"/>
            <p:cNvSpPr>
              <a:spLocks noChangeArrowheads="1"/>
            </p:cNvSpPr>
            <p:nvPr/>
          </p:nvSpPr>
          <p:spPr bwMode="auto">
            <a:xfrm>
              <a:off x="-1" y="-1"/>
              <a:ext cx="4006463" cy="4006463"/>
            </a:xfrm>
            <a:prstGeom prst="ellipse">
              <a:avLst/>
            </a:prstGeom>
            <a:noFill/>
            <a:ln w="76200">
              <a:solidFill>
                <a:srgbClr val="E43078"/>
              </a:solidFill>
              <a:round/>
              <a:headEnd/>
              <a:tailEnd/>
            </a:ln>
          </p:spPr>
          <p:txBody>
            <a:bodyPr lIns="85718" tIns="85718" rIns="85718" bIns="85718" anchor="ctr"/>
            <a:lstStyle/>
            <a:p>
              <a:pPr eaLnBrk="1"/>
              <a:endParaRPr lang="ru-RU">
                <a:solidFill>
                  <a:srgbClr val="FFFFFF"/>
                </a:solidFill>
              </a:endParaRPr>
            </a:p>
          </p:txBody>
        </p:sp>
      </p:grpSp>
      <p:sp>
        <p:nvSpPr>
          <p:cNvPr id="28682" name="Shape 527"/>
          <p:cNvSpPr>
            <a:spLocks noChangeArrowheads="1"/>
          </p:cNvSpPr>
          <p:nvPr/>
        </p:nvSpPr>
        <p:spPr bwMode="auto">
          <a:xfrm>
            <a:off x="15020925" y="10958513"/>
            <a:ext cx="4672013" cy="1650438"/>
          </a:xfrm>
          <a:prstGeom prst="rect">
            <a:avLst/>
          </a:prstGeom>
          <a:noFill/>
          <a:ln w="12700">
            <a:noFill/>
            <a:miter lim="400000"/>
            <a:headEnd/>
            <a:tailEnd/>
          </a:ln>
        </p:spPr>
        <p:txBody>
          <a:bodyPr lIns="85718" tIns="85718" rIns="85718" bIns="85718">
            <a:spAutoFit/>
          </a:bodyPr>
          <a:lstStyle/>
          <a:p>
            <a:pPr algn="ctr" eaLnBrk="1"/>
            <a:r>
              <a:rPr lang="de-DE" b="1" dirty="0"/>
              <a:t>GELANGEN VON </a:t>
            </a:r>
            <a:r>
              <a:rPr lang="de-DE" b="1" dirty="0" err="1"/>
              <a:t>AUßEN</a:t>
            </a:r>
            <a:r>
              <a:rPr lang="de-DE" b="1" dirty="0"/>
              <a:t> IN DEN KÖRPER</a:t>
            </a:r>
            <a:endParaRPr lang="ru-RU" b="1" dirty="0"/>
          </a:p>
        </p:txBody>
      </p:sp>
      <p:sp>
        <p:nvSpPr>
          <p:cNvPr id="28683" name="Shape 528"/>
          <p:cNvSpPr>
            <a:spLocks noChangeShapeType="1"/>
          </p:cNvSpPr>
          <p:nvPr/>
        </p:nvSpPr>
        <p:spPr bwMode="auto">
          <a:xfrm flipV="1">
            <a:off x="12192000" y="6172200"/>
            <a:ext cx="0" cy="1974850"/>
          </a:xfrm>
          <a:prstGeom prst="line">
            <a:avLst/>
          </a:prstGeom>
          <a:noFill/>
          <a:ln w="63500">
            <a:solidFill>
              <a:srgbClr val="E43078"/>
            </a:solidFill>
            <a:round/>
            <a:headEnd/>
            <a:tailEnd/>
          </a:ln>
        </p:spPr>
        <p:txBody>
          <a:bodyPr lIns="45718" tIns="45718" rIns="45718" bIns="45718"/>
          <a:lstStyle/>
          <a:p>
            <a:endParaRPr lang="ru-RU"/>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5.png"/>
          <p:cNvPicPr>
            <a:picLocks noChangeAspect="1" noChangeArrowheads="1"/>
          </p:cNvPicPr>
          <p:nvPr/>
        </p:nvPicPr>
        <p:blipFill>
          <a:blip r:embed="rId3"/>
          <a:srcRect/>
          <a:stretch>
            <a:fillRect/>
          </a:stretch>
        </p:blipFill>
        <p:spPr bwMode="auto">
          <a:xfrm>
            <a:off x="0" y="0"/>
            <a:ext cx="24384000" cy="13716000"/>
          </a:xfrm>
          <a:prstGeom prst="rect">
            <a:avLst/>
          </a:prstGeom>
          <a:noFill/>
          <a:ln w="12700">
            <a:noFill/>
            <a:miter lim="400000"/>
            <a:headEnd/>
            <a:tailEnd/>
          </a:ln>
        </p:spPr>
      </p:pic>
      <p:sp>
        <p:nvSpPr>
          <p:cNvPr id="29699" name="Shape 533"/>
          <p:cNvSpPr>
            <a:spLocks noChangeArrowheads="1"/>
          </p:cNvSpPr>
          <p:nvPr/>
        </p:nvSpPr>
        <p:spPr bwMode="auto">
          <a:xfrm>
            <a:off x="1914525" y="1060450"/>
            <a:ext cx="14074929" cy="1203649"/>
          </a:xfrm>
          <a:prstGeom prst="rect">
            <a:avLst/>
          </a:prstGeom>
          <a:noFill/>
          <a:ln w="12700">
            <a:noFill/>
            <a:miter lim="400000"/>
            <a:headEnd/>
            <a:tailEnd/>
          </a:ln>
        </p:spPr>
        <p:txBody>
          <a:bodyPr wrap="none" lIns="85718" tIns="85718" rIns="85718" bIns="85718">
            <a:spAutoFit/>
          </a:bodyPr>
          <a:lstStyle/>
          <a:p>
            <a:pPr eaLnBrk="1">
              <a:lnSpc>
                <a:spcPct val="110000"/>
              </a:lnSpc>
            </a:pPr>
            <a:r>
              <a:rPr lang="de-DE" sz="6600" b="1" dirty="0"/>
              <a:t>WAS WISSEN WIR ÜBER TOXINE</a:t>
            </a:r>
            <a:r>
              <a:rPr lang="ru-RU" sz="6600" b="1" dirty="0"/>
              <a:t>?</a:t>
            </a:r>
          </a:p>
        </p:txBody>
      </p:sp>
      <p:sp>
        <p:nvSpPr>
          <p:cNvPr id="29700" name="Shape 534"/>
          <p:cNvSpPr>
            <a:spLocks noChangeArrowheads="1"/>
          </p:cNvSpPr>
          <p:nvPr/>
        </p:nvSpPr>
        <p:spPr bwMode="auto">
          <a:xfrm>
            <a:off x="14370050" y="9170988"/>
            <a:ext cx="5586452" cy="1083488"/>
          </a:xfrm>
          <a:prstGeom prst="rect">
            <a:avLst/>
          </a:prstGeom>
          <a:noFill/>
          <a:ln w="12700">
            <a:noFill/>
            <a:miter lim="400000"/>
            <a:headEnd/>
            <a:tailEnd/>
          </a:ln>
        </p:spPr>
        <p:txBody>
          <a:bodyPr wrap="none" lIns="85718" tIns="85718" rIns="85718" bIns="85718">
            <a:spAutoFit/>
          </a:bodyPr>
          <a:lstStyle/>
          <a:p>
            <a:pPr eaLnBrk="1">
              <a:lnSpc>
                <a:spcPct val="150000"/>
              </a:lnSpc>
            </a:pPr>
            <a:r>
              <a:rPr lang="de-DE" sz="4400" dirty="0">
                <a:solidFill>
                  <a:srgbClr val="6A6E83"/>
                </a:solidFill>
                <a:latin typeface="Arial Black" pitchFamily="34" charset="0"/>
                <a:sym typeface="Arial Black" pitchFamily="34" charset="0"/>
              </a:rPr>
              <a:t>WASSERLÖSLICH</a:t>
            </a:r>
            <a:endParaRPr lang="ru-RU" sz="4400" dirty="0">
              <a:solidFill>
                <a:srgbClr val="6A6E83"/>
              </a:solidFill>
              <a:latin typeface="Arial Black" pitchFamily="34" charset="0"/>
              <a:sym typeface="Arial Black" pitchFamily="34" charset="0"/>
            </a:endParaRPr>
          </a:p>
        </p:txBody>
      </p:sp>
      <p:grpSp>
        <p:nvGrpSpPr>
          <p:cNvPr id="29701" name="Group 537"/>
          <p:cNvGrpSpPr>
            <a:grpSpLocks/>
          </p:cNvGrpSpPr>
          <p:nvPr/>
        </p:nvGrpSpPr>
        <p:grpSpPr bwMode="auto">
          <a:xfrm>
            <a:off x="1865313" y="4456113"/>
            <a:ext cx="9942512" cy="3752850"/>
            <a:chOff x="-1" y="0"/>
            <a:chExt cx="9941929" cy="3752849"/>
          </a:xfrm>
        </p:grpSpPr>
        <p:sp>
          <p:nvSpPr>
            <p:cNvPr id="535" name="Shape 535"/>
            <p:cNvSpPr/>
            <p:nvPr/>
          </p:nvSpPr>
          <p:spPr>
            <a:xfrm>
              <a:off x="3828824" y="0"/>
              <a:ext cx="6113104" cy="3752849"/>
            </a:xfrm>
            <a:prstGeom prst="rect">
              <a:avLst/>
            </a:prstGeom>
            <a:noFill/>
            <a:ln w="12700" cap="flat">
              <a:noFill/>
              <a:miter lim="400000"/>
            </a:ln>
            <a:effectLst/>
            <a:extLst>
              <a:ext uri="{C572A759-6A51-4108-AA02-DFA0A04FC94B}"/>
            </a:extLst>
          </p:spPr>
          <p:txBody>
            <a:bodyPr wrap="none" lIns="85718" tIns="85718" rIns="85718" bIns="85718">
              <a:spAutoFit/>
            </a:bodyPr>
            <a:lstStyle>
              <a:lvl1pPr>
                <a:lnSpc>
                  <a:spcPct val="150000"/>
                </a:lnSpc>
                <a:defRPr sz="20000" cap="all">
                  <a:solidFill>
                    <a:srgbClr val="F8BC3B"/>
                  </a:solidFill>
                  <a:latin typeface="Arial Black"/>
                  <a:ea typeface="Arial Black"/>
                  <a:cs typeface="Arial Black"/>
                  <a:sym typeface="Arial Black"/>
                </a:defRPr>
              </a:lvl1pPr>
            </a:lstStyle>
            <a:p>
              <a:pPr eaLnBrk="1" fontAlgn="auto">
                <a:spcBef>
                  <a:spcPts val="0"/>
                </a:spcBef>
                <a:spcAft>
                  <a:spcPts val="0"/>
                </a:spcAft>
                <a:defRPr/>
              </a:pPr>
              <a:r>
                <a:rPr kern="0"/>
                <a:t>20%</a:t>
              </a:r>
            </a:p>
          </p:txBody>
        </p:sp>
        <p:pic>
          <p:nvPicPr>
            <p:cNvPr id="29708" name="image11.png"/>
            <p:cNvPicPr>
              <a:picLocks noChangeAspect="1" noChangeArrowheads="1"/>
            </p:cNvPicPr>
            <p:nvPr/>
          </p:nvPicPr>
          <p:blipFill>
            <a:blip r:embed="rId4"/>
            <a:srcRect/>
            <a:stretch>
              <a:fillRect/>
            </a:stretch>
          </p:blipFill>
          <p:spPr bwMode="auto">
            <a:xfrm>
              <a:off x="-2" y="0"/>
              <a:ext cx="3644071" cy="3752850"/>
            </a:xfrm>
            <a:prstGeom prst="rect">
              <a:avLst/>
            </a:prstGeom>
            <a:noFill/>
            <a:ln w="12700">
              <a:noFill/>
              <a:miter lim="400000"/>
              <a:headEnd/>
              <a:tailEnd/>
            </a:ln>
          </p:spPr>
        </p:pic>
      </p:grpSp>
      <p:grpSp>
        <p:nvGrpSpPr>
          <p:cNvPr id="29702" name="Group 540"/>
          <p:cNvGrpSpPr>
            <a:grpSpLocks/>
          </p:cNvGrpSpPr>
          <p:nvPr/>
        </p:nvGrpSpPr>
        <p:grpSpPr bwMode="auto">
          <a:xfrm>
            <a:off x="14217650" y="4051300"/>
            <a:ext cx="9193213" cy="4564063"/>
            <a:chOff x="0" y="0"/>
            <a:chExt cx="9192522" cy="4564489"/>
          </a:xfrm>
        </p:grpSpPr>
        <p:pic>
          <p:nvPicPr>
            <p:cNvPr id="29705" name="image12.png"/>
            <p:cNvPicPr>
              <a:picLocks noChangeAspect="1" noChangeArrowheads="1"/>
            </p:cNvPicPr>
            <p:nvPr/>
          </p:nvPicPr>
          <p:blipFill>
            <a:blip r:embed="rId5"/>
            <a:srcRect/>
            <a:stretch>
              <a:fillRect/>
            </a:stretch>
          </p:blipFill>
          <p:spPr bwMode="auto">
            <a:xfrm>
              <a:off x="-1" y="-1"/>
              <a:ext cx="2792694" cy="4564491"/>
            </a:xfrm>
            <a:prstGeom prst="rect">
              <a:avLst/>
            </a:prstGeom>
            <a:noFill/>
            <a:ln w="12700">
              <a:noFill/>
              <a:miter lim="400000"/>
              <a:headEnd/>
              <a:tailEnd/>
            </a:ln>
          </p:spPr>
        </p:pic>
        <p:sp>
          <p:nvSpPr>
            <p:cNvPr id="539" name="Shape 539"/>
            <p:cNvSpPr/>
            <p:nvPr/>
          </p:nvSpPr>
          <p:spPr>
            <a:xfrm>
              <a:off x="3079519" y="406438"/>
              <a:ext cx="6113003" cy="3751613"/>
            </a:xfrm>
            <a:prstGeom prst="rect">
              <a:avLst/>
            </a:prstGeom>
            <a:noFill/>
            <a:ln w="12700" cap="flat">
              <a:noFill/>
              <a:miter lim="400000"/>
            </a:ln>
            <a:effectLst/>
            <a:extLst>
              <a:ext uri="{C572A759-6A51-4108-AA02-DFA0A04FC94B}"/>
            </a:extLst>
          </p:spPr>
          <p:txBody>
            <a:bodyPr wrap="none" lIns="85718" tIns="85718" rIns="85718" bIns="85718">
              <a:spAutoFit/>
            </a:bodyPr>
            <a:lstStyle>
              <a:lvl1pPr>
                <a:lnSpc>
                  <a:spcPct val="150000"/>
                </a:lnSpc>
                <a:defRPr sz="20000" cap="all">
                  <a:solidFill>
                    <a:srgbClr val="3B76FB"/>
                  </a:solidFill>
                  <a:latin typeface="Arial Black"/>
                  <a:ea typeface="Arial Black"/>
                  <a:cs typeface="Arial Black"/>
                  <a:sym typeface="Arial Black"/>
                </a:defRPr>
              </a:lvl1pPr>
            </a:lstStyle>
            <a:p>
              <a:pPr eaLnBrk="1" fontAlgn="auto">
                <a:spcBef>
                  <a:spcPts val="0"/>
                </a:spcBef>
                <a:spcAft>
                  <a:spcPts val="0"/>
                </a:spcAft>
                <a:defRPr/>
              </a:pPr>
              <a:r>
                <a:rPr kern="0"/>
                <a:t>80%</a:t>
              </a:r>
            </a:p>
          </p:txBody>
        </p:sp>
      </p:grpSp>
      <p:sp>
        <p:nvSpPr>
          <p:cNvPr id="29703" name="Shape 541"/>
          <p:cNvSpPr>
            <a:spLocks noChangeArrowheads="1"/>
          </p:cNvSpPr>
          <p:nvPr/>
        </p:nvSpPr>
        <p:spPr bwMode="auto">
          <a:xfrm>
            <a:off x="1906588" y="9170988"/>
            <a:ext cx="4520454" cy="1083488"/>
          </a:xfrm>
          <a:prstGeom prst="rect">
            <a:avLst/>
          </a:prstGeom>
          <a:noFill/>
          <a:ln w="12700">
            <a:noFill/>
            <a:miter lim="400000"/>
            <a:headEnd/>
            <a:tailEnd/>
          </a:ln>
        </p:spPr>
        <p:txBody>
          <a:bodyPr wrap="none" lIns="85718" tIns="85718" rIns="85718" bIns="85718">
            <a:spAutoFit/>
          </a:bodyPr>
          <a:lstStyle/>
          <a:p>
            <a:pPr eaLnBrk="1">
              <a:lnSpc>
                <a:spcPct val="150000"/>
              </a:lnSpc>
            </a:pPr>
            <a:r>
              <a:rPr lang="de-DE" sz="4400" dirty="0">
                <a:solidFill>
                  <a:srgbClr val="6A6E83"/>
                </a:solidFill>
                <a:latin typeface="Arial Black" pitchFamily="34" charset="0"/>
                <a:sym typeface="Arial Black" pitchFamily="34" charset="0"/>
              </a:rPr>
              <a:t>FETTLÖSLICH</a:t>
            </a:r>
            <a:endParaRPr lang="ru-RU" sz="4400" dirty="0">
              <a:solidFill>
                <a:srgbClr val="6A6E83"/>
              </a:solidFill>
              <a:latin typeface="Arial Black" pitchFamily="34" charset="0"/>
              <a:sym typeface="Arial Black" pitchFamily="34" charset="0"/>
            </a:endParaRPr>
          </a:p>
        </p:txBody>
      </p:sp>
      <p:sp>
        <p:nvSpPr>
          <p:cNvPr id="29704" name="Shape 542"/>
          <p:cNvSpPr>
            <a:spLocks noChangeShapeType="1"/>
          </p:cNvSpPr>
          <p:nvPr/>
        </p:nvSpPr>
        <p:spPr bwMode="auto">
          <a:xfrm flipV="1">
            <a:off x="12700000" y="4400550"/>
            <a:ext cx="0" cy="3865563"/>
          </a:xfrm>
          <a:prstGeom prst="line">
            <a:avLst/>
          </a:prstGeom>
          <a:noFill/>
          <a:ln w="63500">
            <a:solidFill>
              <a:srgbClr val="E43078"/>
            </a:solidFill>
            <a:round/>
            <a:headEnd/>
            <a:tailEnd/>
          </a:ln>
        </p:spPr>
        <p:txBody>
          <a:bodyPr lIns="45718" tIns="45718" rIns="45718" bIns="45718"/>
          <a:lstStyle/>
          <a:p>
            <a:endParaRPr lang="ru-RU"/>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13.png"/>
          <p:cNvPicPr>
            <a:picLocks noChangeAspect="1" noChangeArrowheads="1"/>
          </p:cNvPicPr>
          <p:nvPr/>
        </p:nvPicPr>
        <p:blipFill>
          <a:blip r:embed="rId3"/>
          <a:srcRect/>
          <a:stretch>
            <a:fillRect/>
          </a:stretch>
        </p:blipFill>
        <p:spPr bwMode="auto">
          <a:xfrm>
            <a:off x="18430" y="0"/>
            <a:ext cx="24384000" cy="13709650"/>
          </a:xfrm>
          <a:prstGeom prst="rect">
            <a:avLst/>
          </a:prstGeom>
          <a:noFill/>
          <a:ln w="12700">
            <a:noFill/>
            <a:miter lim="400000"/>
            <a:headEnd/>
            <a:tailEnd/>
          </a:ln>
        </p:spPr>
      </p:pic>
      <p:sp>
        <p:nvSpPr>
          <p:cNvPr id="30723" name="Shape 547"/>
          <p:cNvSpPr>
            <a:spLocks noChangeArrowheads="1"/>
          </p:cNvSpPr>
          <p:nvPr/>
        </p:nvSpPr>
        <p:spPr bwMode="auto">
          <a:xfrm>
            <a:off x="2084388" y="613815"/>
            <a:ext cx="20477900" cy="3438107"/>
          </a:xfrm>
          <a:prstGeom prst="rect">
            <a:avLst/>
          </a:prstGeom>
          <a:noFill/>
          <a:ln w="12700">
            <a:noFill/>
            <a:miter lim="400000"/>
            <a:headEnd/>
            <a:tailEnd/>
          </a:ln>
        </p:spPr>
        <p:txBody>
          <a:bodyPr wrap="square" lIns="85718" tIns="85718" rIns="85718" bIns="85718">
            <a:spAutoFit/>
          </a:bodyPr>
          <a:lstStyle/>
          <a:p>
            <a:pPr eaLnBrk="1">
              <a:lnSpc>
                <a:spcPct val="110000"/>
              </a:lnSpc>
            </a:pPr>
            <a:r>
              <a:rPr lang="de-DE" sz="6600" b="1" dirty="0">
                <a:solidFill>
                  <a:srgbClr val="FFFFFF"/>
                </a:solidFill>
              </a:rPr>
              <a:t>WENN UNSER AUSSCHEIDUNGSSYSTEM ES NICHT SCHAFT</a:t>
            </a:r>
          </a:p>
          <a:p>
            <a:pPr eaLnBrk="1">
              <a:lnSpc>
                <a:spcPct val="110000"/>
              </a:lnSpc>
            </a:pPr>
            <a:r>
              <a:rPr lang="de-DE" sz="6600" b="1" dirty="0">
                <a:solidFill>
                  <a:srgbClr val="FF6699"/>
                </a:solidFill>
              </a:rPr>
              <a:t>TOXINE AUSZUSCHEIDEN:</a:t>
            </a:r>
            <a:endParaRPr lang="ru-RU" sz="6600" b="1" dirty="0">
              <a:solidFill>
                <a:srgbClr val="F480B4"/>
              </a:solidFill>
            </a:endParaRPr>
          </a:p>
        </p:txBody>
      </p:sp>
      <p:pic>
        <p:nvPicPr>
          <p:cNvPr id="30724" name="image14.png"/>
          <p:cNvPicPr>
            <a:picLocks noChangeAspect="1" noChangeArrowheads="1"/>
          </p:cNvPicPr>
          <p:nvPr/>
        </p:nvPicPr>
        <p:blipFill>
          <a:blip r:embed="rId4"/>
          <a:srcRect/>
          <a:stretch>
            <a:fillRect/>
          </a:stretch>
        </p:blipFill>
        <p:spPr bwMode="auto">
          <a:xfrm>
            <a:off x="17214850" y="1914525"/>
            <a:ext cx="4216400" cy="10583863"/>
          </a:xfrm>
          <a:prstGeom prst="rect">
            <a:avLst/>
          </a:prstGeom>
          <a:noFill/>
          <a:ln w="12700">
            <a:noFill/>
            <a:miter lim="400000"/>
            <a:headEnd/>
            <a:tailEnd/>
          </a:ln>
        </p:spPr>
      </p:pic>
      <p:sp>
        <p:nvSpPr>
          <p:cNvPr id="30725" name="Shape 549"/>
          <p:cNvSpPr>
            <a:spLocks noChangeArrowheads="1"/>
          </p:cNvSpPr>
          <p:nvPr/>
        </p:nvSpPr>
        <p:spPr bwMode="auto">
          <a:xfrm>
            <a:off x="2084388" y="5095875"/>
            <a:ext cx="9539287" cy="7127899"/>
          </a:xfrm>
          <a:prstGeom prst="rect">
            <a:avLst/>
          </a:prstGeom>
          <a:noFill/>
          <a:ln w="12700">
            <a:noFill/>
            <a:miter lim="400000"/>
            <a:headEnd/>
            <a:tailEnd/>
          </a:ln>
        </p:spPr>
        <p:txBody>
          <a:bodyPr lIns="85718" tIns="85718" rIns="85718" bIns="85718">
            <a:spAutoFit/>
          </a:bodyPr>
          <a:lstStyle/>
          <a:p>
            <a:pPr eaLnBrk="1">
              <a:lnSpc>
                <a:spcPct val="170000"/>
              </a:lnSpc>
            </a:pPr>
            <a:r>
              <a:rPr lang="de-DE" sz="3000" b="1" dirty="0">
                <a:solidFill>
                  <a:srgbClr val="FFFFFF"/>
                </a:solidFill>
              </a:rPr>
              <a:t>- Hautprobleme,</a:t>
            </a:r>
          </a:p>
          <a:p>
            <a:pPr eaLnBrk="1">
              <a:lnSpc>
                <a:spcPct val="170000"/>
              </a:lnSpc>
            </a:pPr>
            <a:r>
              <a:rPr lang="de-DE" sz="3000" b="1" dirty="0">
                <a:solidFill>
                  <a:srgbClr val="FFFFFF"/>
                </a:solidFill>
              </a:rPr>
              <a:t>- Verdauungsstörungen,</a:t>
            </a:r>
          </a:p>
          <a:p>
            <a:pPr eaLnBrk="1">
              <a:lnSpc>
                <a:spcPct val="170000"/>
              </a:lnSpc>
            </a:pPr>
            <a:r>
              <a:rPr lang="de-DE" sz="3000" b="1" dirty="0">
                <a:solidFill>
                  <a:srgbClr val="FFFFFF"/>
                </a:solidFill>
              </a:rPr>
              <a:t>- Erkrankungen der Atemwege,</a:t>
            </a:r>
          </a:p>
          <a:p>
            <a:pPr eaLnBrk="1">
              <a:lnSpc>
                <a:spcPct val="170000"/>
              </a:lnSpc>
            </a:pPr>
            <a:r>
              <a:rPr lang="de-DE" sz="3000" b="1" dirty="0">
                <a:solidFill>
                  <a:srgbClr val="FFFFFF"/>
                </a:solidFill>
              </a:rPr>
              <a:t>- Schäden an Gelenken und Knochen,</a:t>
            </a:r>
          </a:p>
          <a:p>
            <a:pPr eaLnBrk="1">
              <a:lnSpc>
                <a:spcPct val="170000"/>
              </a:lnSpc>
            </a:pPr>
            <a:r>
              <a:rPr lang="de-DE" sz="3000" b="1" dirty="0">
                <a:solidFill>
                  <a:srgbClr val="FFFFFF"/>
                </a:solidFill>
              </a:rPr>
              <a:t>- psychische Störungen,</a:t>
            </a:r>
          </a:p>
          <a:p>
            <a:pPr eaLnBrk="1">
              <a:lnSpc>
                <a:spcPct val="170000"/>
              </a:lnSpc>
            </a:pPr>
            <a:r>
              <a:rPr lang="de-DE" sz="3000" b="1" dirty="0">
                <a:solidFill>
                  <a:srgbClr val="FFFFFF"/>
                </a:solidFill>
              </a:rPr>
              <a:t>- Blutdruckstörungen,</a:t>
            </a:r>
          </a:p>
          <a:p>
            <a:pPr eaLnBrk="1">
              <a:lnSpc>
                <a:spcPct val="170000"/>
              </a:lnSpc>
            </a:pPr>
            <a:r>
              <a:rPr lang="de-DE" sz="3000" b="1" dirty="0">
                <a:solidFill>
                  <a:srgbClr val="FFFFFF"/>
                </a:solidFill>
              </a:rPr>
              <a:t>- gynäkologische Probleme,</a:t>
            </a:r>
          </a:p>
          <a:p>
            <a:pPr eaLnBrk="1">
              <a:lnSpc>
                <a:spcPct val="170000"/>
              </a:lnSpc>
            </a:pPr>
            <a:r>
              <a:rPr lang="de-DE" sz="3000" b="1" dirty="0">
                <a:solidFill>
                  <a:srgbClr val="FFFFFF"/>
                </a:solidFill>
              </a:rPr>
              <a:t>- Schwellung,</a:t>
            </a:r>
          </a:p>
          <a:p>
            <a:pPr eaLnBrk="1">
              <a:lnSpc>
                <a:spcPct val="170000"/>
              </a:lnSpc>
            </a:pPr>
            <a:r>
              <a:rPr lang="de-DE" sz="3000" b="1" dirty="0">
                <a:solidFill>
                  <a:srgbClr val="FFFFFF"/>
                </a:solidFill>
              </a:rPr>
              <a:t>- andere Krankheiten.</a:t>
            </a:r>
            <a:endParaRPr lang="ru-RU" sz="3000" b="1" dirty="0">
              <a:solidFill>
                <a:srgbClr val="FFFFFF"/>
              </a:solidFill>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5.png"/>
          <p:cNvPicPr>
            <a:picLocks noChangeAspect="1" noChangeArrowheads="1"/>
          </p:cNvPicPr>
          <p:nvPr/>
        </p:nvPicPr>
        <p:blipFill>
          <a:blip r:embed="rId3"/>
          <a:srcRect/>
          <a:stretch>
            <a:fillRect/>
          </a:stretch>
        </p:blipFill>
        <p:spPr bwMode="auto">
          <a:xfrm>
            <a:off x="0" y="0"/>
            <a:ext cx="24384000" cy="13716000"/>
          </a:xfrm>
          <a:prstGeom prst="rect">
            <a:avLst/>
          </a:prstGeom>
          <a:noFill/>
          <a:ln w="12700">
            <a:noFill/>
            <a:miter lim="400000"/>
            <a:headEnd/>
            <a:tailEnd/>
          </a:ln>
        </p:spPr>
      </p:pic>
      <p:sp>
        <p:nvSpPr>
          <p:cNvPr id="31747" name="Shape 554"/>
          <p:cNvSpPr>
            <a:spLocks noChangeArrowheads="1"/>
          </p:cNvSpPr>
          <p:nvPr/>
        </p:nvSpPr>
        <p:spPr bwMode="auto">
          <a:xfrm>
            <a:off x="1914525" y="1060450"/>
            <a:ext cx="9984579" cy="1203649"/>
          </a:xfrm>
          <a:prstGeom prst="rect">
            <a:avLst/>
          </a:prstGeom>
          <a:noFill/>
          <a:ln w="12700">
            <a:noFill/>
            <a:miter lim="400000"/>
            <a:headEnd/>
            <a:tailEnd/>
          </a:ln>
        </p:spPr>
        <p:txBody>
          <a:bodyPr wrap="none" lIns="85718" tIns="85718" rIns="85718" bIns="85718">
            <a:spAutoFit/>
          </a:bodyPr>
          <a:lstStyle/>
          <a:p>
            <a:pPr eaLnBrk="1">
              <a:lnSpc>
                <a:spcPct val="110000"/>
              </a:lnSpc>
            </a:pPr>
            <a:r>
              <a:rPr lang="de-DE" sz="6600" b="1" dirty="0">
                <a:solidFill>
                  <a:srgbClr val="535353"/>
                </a:solidFill>
              </a:rPr>
              <a:t>WARUM PASSIERT ES?</a:t>
            </a:r>
            <a:r>
              <a:rPr lang="ru-RU" sz="6600" b="1" dirty="0">
                <a:solidFill>
                  <a:srgbClr val="535353"/>
                </a:solidFill>
              </a:rPr>
              <a:t> </a:t>
            </a:r>
          </a:p>
        </p:txBody>
      </p:sp>
      <p:sp>
        <p:nvSpPr>
          <p:cNvPr id="31748" name="Shape 555"/>
          <p:cNvSpPr>
            <a:spLocks noChangeArrowheads="1"/>
          </p:cNvSpPr>
          <p:nvPr/>
        </p:nvSpPr>
        <p:spPr bwMode="auto">
          <a:xfrm>
            <a:off x="1905000" y="7450138"/>
            <a:ext cx="8054975" cy="2142880"/>
          </a:xfrm>
          <a:prstGeom prst="rect">
            <a:avLst/>
          </a:prstGeom>
          <a:noFill/>
          <a:ln w="12700">
            <a:noFill/>
            <a:miter lim="400000"/>
            <a:headEnd/>
            <a:tailEnd/>
          </a:ln>
        </p:spPr>
        <p:txBody>
          <a:bodyPr lIns="85718" tIns="85718" rIns="85718" bIns="85718">
            <a:spAutoFit/>
          </a:bodyPr>
          <a:lstStyle/>
          <a:p>
            <a:pPr eaLnBrk="1"/>
            <a:r>
              <a:rPr lang="de-DE" b="1" dirty="0">
                <a:solidFill>
                  <a:srgbClr val="535353"/>
                </a:solidFill>
              </a:rPr>
              <a:t>ANZAHL DER INNERHALB DES KÖRPERS GEBILDETEN TOXINE IST ZU GROSS -&gt; SOMIT KANN DER KÖRPER SIE NICHT SELBSTÄNDIG BEKÄMFEN</a:t>
            </a:r>
            <a:endParaRPr lang="ru-RU" b="1" dirty="0">
              <a:solidFill>
                <a:srgbClr val="535353"/>
              </a:solidFill>
            </a:endParaRPr>
          </a:p>
        </p:txBody>
      </p:sp>
      <p:sp>
        <p:nvSpPr>
          <p:cNvPr id="31749" name="Shape 556"/>
          <p:cNvSpPr>
            <a:spLocks noChangeArrowheads="1"/>
          </p:cNvSpPr>
          <p:nvPr/>
        </p:nvSpPr>
        <p:spPr bwMode="auto">
          <a:xfrm>
            <a:off x="11172825" y="7450138"/>
            <a:ext cx="5524500" cy="1157995"/>
          </a:xfrm>
          <a:prstGeom prst="rect">
            <a:avLst/>
          </a:prstGeom>
          <a:noFill/>
          <a:ln w="12700">
            <a:noFill/>
            <a:miter lim="400000"/>
            <a:headEnd/>
            <a:tailEnd/>
          </a:ln>
        </p:spPr>
        <p:txBody>
          <a:bodyPr lIns="85718" tIns="85718" rIns="85718" bIns="85718">
            <a:spAutoFit/>
          </a:bodyPr>
          <a:lstStyle/>
          <a:p>
            <a:pPr eaLnBrk="1"/>
            <a:r>
              <a:rPr lang="de-DE" b="1" dirty="0">
                <a:solidFill>
                  <a:srgbClr val="535353"/>
                </a:solidFill>
              </a:rPr>
              <a:t>AGGRESSIVER EINFLUSS</a:t>
            </a:r>
            <a:r>
              <a:rPr lang="ru-RU" b="1" dirty="0">
                <a:solidFill>
                  <a:srgbClr val="535353"/>
                </a:solidFill>
              </a:rPr>
              <a:t> </a:t>
            </a:r>
            <a:r>
              <a:rPr lang="de-DE" b="1" dirty="0">
                <a:solidFill>
                  <a:srgbClr val="535353"/>
                </a:solidFill>
              </a:rPr>
              <a:t>AUS DER UMWELT</a:t>
            </a:r>
            <a:endParaRPr lang="ru-RU" b="1" dirty="0">
              <a:solidFill>
                <a:srgbClr val="535353"/>
              </a:solidFill>
            </a:endParaRPr>
          </a:p>
        </p:txBody>
      </p:sp>
      <p:sp>
        <p:nvSpPr>
          <p:cNvPr id="31750" name="Shape 557"/>
          <p:cNvSpPr>
            <a:spLocks noChangeArrowheads="1"/>
          </p:cNvSpPr>
          <p:nvPr/>
        </p:nvSpPr>
        <p:spPr bwMode="auto">
          <a:xfrm>
            <a:off x="18083213" y="7450138"/>
            <a:ext cx="6275387" cy="1157995"/>
          </a:xfrm>
          <a:prstGeom prst="rect">
            <a:avLst/>
          </a:prstGeom>
          <a:noFill/>
          <a:ln w="12700">
            <a:noFill/>
            <a:miter lim="400000"/>
            <a:headEnd/>
            <a:tailEnd/>
          </a:ln>
        </p:spPr>
        <p:txBody>
          <a:bodyPr lIns="85718" tIns="85718" rIns="85718" bIns="85718">
            <a:spAutoFit/>
          </a:bodyPr>
          <a:lstStyle/>
          <a:p>
            <a:pPr eaLnBrk="1"/>
            <a:r>
              <a:rPr lang="de-DE" b="1" dirty="0">
                <a:solidFill>
                  <a:srgbClr val="535353"/>
                </a:solidFill>
              </a:rPr>
              <a:t>WASSERMANGEL</a:t>
            </a:r>
          </a:p>
          <a:p>
            <a:pPr eaLnBrk="1"/>
            <a:r>
              <a:rPr lang="de-DE" b="1" dirty="0">
                <a:solidFill>
                  <a:srgbClr val="535353"/>
                </a:solidFill>
              </a:rPr>
              <a:t>IM </a:t>
            </a:r>
            <a:r>
              <a:rPr lang="de-DE" b="1" dirty="0" smtClean="0">
                <a:solidFill>
                  <a:srgbClr val="535353"/>
                </a:solidFill>
              </a:rPr>
              <a:t>KÖRPER</a:t>
            </a:r>
            <a:endParaRPr lang="ru-RU" b="1" dirty="0">
              <a:solidFill>
                <a:srgbClr val="535353"/>
              </a:solidFill>
            </a:endParaRPr>
          </a:p>
        </p:txBody>
      </p:sp>
      <p:pic>
        <p:nvPicPr>
          <p:cNvPr id="31751" name="image15.png"/>
          <p:cNvPicPr>
            <a:picLocks noChangeAspect="1" noChangeArrowheads="1"/>
          </p:cNvPicPr>
          <p:nvPr/>
        </p:nvPicPr>
        <p:blipFill>
          <a:blip r:embed="rId4"/>
          <a:srcRect/>
          <a:stretch>
            <a:fillRect/>
          </a:stretch>
        </p:blipFill>
        <p:spPr bwMode="auto">
          <a:xfrm>
            <a:off x="1997075" y="4684713"/>
            <a:ext cx="2438400" cy="2378075"/>
          </a:xfrm>
          <a:prstGeom prst="rect">
            <a:avLst/>
          </a:prstGeom>
          <a:noFill/>
          <a:ln w="12700">
            <a:noFill/>
            <a:miter lim="400000"/>
            <a:headEnd/>
            <a:tailEnd/>
          </a:ln>
        </p:spPr>
      </p:pic>
      <p:pic>
        <p:nvPicPr>
          <p:cNvPr id="31752" name="image16.png"/>
          <p:cNvPicPr>
            <a:picLocks noChangeAspect="1" noChangeArrowheads="1"/>
          </p:cNvPicPr>
          <p:nvPr/>
        </p:nvPicPr>
        <p:blipFill>
          <a:blip r:embed="rId5"/>
          <a:srcRect/>
          <a:stretch>
            <a:fillRect/>
          </a:stretch>
        </p:blipFill>
        <p:spPr bwMode="auto">
          <a:xfrm>
            <a:off x="18195925" y="4700588"/>
            <a:ext cx="1589088" cy="2344737"/>
          </a:xfrm>
          <a:prstGeom prst="rect">
            <a:avLst/>
          </a:prstGeom>
          <a:noFill/>
          <a:ln w="12700">
            <a:noFill/>
            <a:miter lim="400000"/>
            <a:headEnd/>
            <a:tailEnd/>
          </a:ln>
        </p:spPr>
      </p:pic>
      <p:pic>
        <p:nvPicPr>
          <p:cNvPr id="31753" name="image17.png"/>
          <p:cNvPicPr>
            <a:picLocks noChangeAspect="1" noChangeArrowheads="1"/>
          </p:cNvPicPr>
          <p:nvPr/>
        </p:nvPicPr>
        <p:blipFill>
          <a:blip r:embed="rId6"/>
          <a:srcRect/>
          <a:stretch>
            <a:fillRect/>
          </a:stretch>
        </p:blipFill>
        <p:spPr bwMode="auto">
          <a:xfrm>
            <a:off x="11334750" y="4676775"/>
            <a:ext cx="2187575" cy="2284413"/>
          </a:xfrm>
          <a:prstGeom prst="rect">
            <a:avLst/>
          </a:prstGeom>
          <a:noFill/>
          <a:ln w="12700">
            <a:noFill/>
            <a:miter lim="400000"/>
            <a:headEnd/>
            <a:tailEnd/>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5.png"/>
          <p:cNvPicPr>
            <a:picLocks noChangeAspect="1" noChangeArrowheads="1"/>
          </p:cNvPicPr>
          <p:nvPr/>
        </p:nvPicPr>
        <p:blipFill>
          <a:blip r:embed="rId3"/>
          <a:srcRect/>
          <a:stretch>
            <a:fillRect/>
          </a:stretch>
        </p:blipFill>
        <p:spPr bwMode="auto">
          <a:xfrm>
            <a:off x="0" y="-6927"/>
            <a:ext cx="24384000" cy="13716000"/>
          </a:xfrm>
          <a:prstGeom prst="rect">
            <a:avLst/>
          </a:prstGeom>
          <a:noFill/>
          <a:ln w="12700">
            <a:noFill/>
            <a:miter lim="400000"/>
            <a:headEnd/>
            <a:tailEnd/>
          </a:ln>
        </p:spPr>
      </p:pic>
      <p:sp>
        <p:nvSpPr>
          <p:cNvPr id="32771" name="Shape 565"/>
          <p:cNvSpPr>
            <a:spLocks noChangeArrowheads="1"/>
          </p:cNvSpPr>
          <p:nvPr/>
        </p:nvSpPr>
        <p:spPr bwMode="auto">
          <a:xfrm>
            <a:off x="1914525" y="1060450"/>
            <a:ext cx="13608648" cy="1290339"/>
          </a:xfrm>
          <a:prstGeom prst="rect">
            <a:avLst/>
          </a:prstGeom>
          <a:noFill/>
          <a:ln w="12700">
            <a:noFill/>
            <a:miter lim="400000"/>
            <a:headEnd/>
            <a:tailEnd/>
          </a:ln>
        </p:spPr>
        <p:txBody>
          <a:bodyPr wrap="none" lIns="85718" tIns="85718" rIns="85718" bIns="85718">
            <a:spAutoFit/>
          </a:bodyPr>
          <a:lstStyle/>
          <a:p>
            <a:pPr eaLnBrk="1">
              <a:lnSpc>
                <a:spcPct val="110000"/>
              </a:lnSpc>
            </a:pPr>
            <a:r>
              <a:rPr lang="de-DE" sz="6600" b="1" dirty="0">
                <a:solidFill>
                  <a:srgbClr val="E0397A"/>
                </a:solidFill>
              </a:rPr>
              <a:t>SYMPTOME EINER VERGIFTUNG</a:t>
            </a:r>
            <a:endParaRPr lang="ru-RU" sz="6600" b="1" dirty="0">
              <a:solidFill>
                <a:srgbClr val="535353"/>
              </a:solidFill>
            </a:endParaRPr>
          </a:p>
        </p:txBody>
      </p:sp>
      <p:sp>
        <p:nvSpPr>
          <p:cNvPr id="32772" name="Shape 566"/>
          <p:cNvSpPr>
            <a:spLocks noChangeArrowheads="1"/>
          </p:cNvSpPr>
          <p:nvPr/>
        </p:nvSpPr>
        <p:spPr bwMode="auto">
          <a:xfrm>
            <a:off x="16433376" y="4100513"/>
            <a:ext cx="4378747" cy="2142880"/>
          </a:xfrm>
          <a:prstGeom prst="rect">
            <a:avLst/>
          </a:prstGeom>
          <a:noFill/>
          <a:ln w="12700">
            <a:noFill/>
            <a:miter lim="400000"/>
            <a:headEnd/>
            <a:tailEnd/>
          </a:ln>
        </p:spPr>
        <p:txBody>
          <a:bodyPr wrap="square" lIns="85718" tIns="85718" rIns="85718" bIns="85718">
            <a:spAutoFit/>
          </a:bodyPr>
          <a:lstStyle/>
          <a:p>
            <a:pPr eaLnBrk="1"/>
            <a:r>
              <a:rPr lang="de-DE" b="1" dirty="0">
                <a:solidFill>
                  <a:srgbClr val="535353"/>
                </a:solidFill>
              </a:rPr>
              <a:t>VERSCHLIMMERUNG DES ZUSTANDS BEI CHRONISCHEN</a:t>
            </a:r>
          </a:p>
          <a:p>
            <a:pPr eaLnBrk="1"/>
            <a:r>
              <a:rPr lang="de-DE" b="1" dirty="0">
                <a:solidFill>
                  <a:srgbClr val="535353"/>
                </a:solidFill>
              </a:rPr>
              <a:t>KRANKHEITEN</a:t>
            </a:r>
            <a:endParaRPr lang="ru-RU" b="1" dirty="0">
              <a:solidFill>
                <a:srgbClr val="535353"/>
              </a:solidFill>
            </a:endParaRPr>
          </a:p>
        </p:txBody>
      </p:sp>
      <p:sp>
        <p:nvSpPr>
          <p:cNvPr id="32773" name="Shape 567"/>
          <p:cNvSpPr>
            <a:spLocks noChangeArrowheads="1"/>
          </p:cNvSpPr>
          <p:nvPr/>
        </p:nvSpPr>
        <p:spPr bwMode="auto">
          <a:xfrm>
            <a:off x="16111834" y="9689760"/>
            <a:ext cx="4636909" cy="1157995"/>
          </a:xfrm>
          <a:prstGeom prst="rect">
            <a:avLst/>
          </a:prstGeom>
          <a:noFill/>
          <a:ln w="12700">
            <a:noFill/>
            <a:miter lim="400000"/>
            <a:headEnd/>
            <a:tailEnd/>
          </a:ln>
        </p:spPr>
        <p:txBody>
          <a:bodyPr wrap="square" lIns="85718" tIns="85718" rIns="85718" bIns="85718">
            <a:spAutoFit/>
          </a:bodyPr>
          <a:lstStyle/>
          <a:p>
            <a:pPr eaLnBrk="1"/>
            <a:r>
              <a:rPr lang="de-DE" b="1" dirty="0">
                <a:solidFill>
                  <a:srgbClr val="535353"/>
                </a:solidFill>
              </a:rPr>
              <a:t>ÜBERLASTUNGS DES NERVENSYSTEMS</a:t>
            </a:r>
            <a:endParaRPr lang="ru-RU" b="1" dirty="0">
              <a:solidFill>
                <a:srgbClr val="535353"/>
              </a:solidFill>
            </a:endParaRPr>
          </a:p>
        </p:txBody>
      </p:sp>
      <p:sp>
        <p:nvSpPr>
          <p:cNvPr id="32774" name="Shape 568"/>
          <p:cNvSpPr>
            <a:spLocks noChangeArrowheads="1"/>
          </p:cNvSpPr>
          <p:nvPr/>
        </p:nvSpPr>
        <p:spPr bwMode="auto">
          <a:xfrm>
            <a:off x="19451782" y="7537450"/>
            <a:ext cx="4316268" cy="1650438"/>
          </a:xfrm>
          <a:prstGeom prst="rect">
            <a:avLst/>
          </a:prstGeom>
          <a:noFill/>
          <a:ln w="12700">
            <a:noFill/>
            <a:miter lim="400000"/>
            <a:headEnd/>
            <a:tailEnd/>
          </a:ln>
        </p:spPr>
        <p:txBody>
          <a:bodyPr wrap="square" lIns="85718" tIns="85718" rIns="85718" bIns="85718">
            <a:spAutoFit/>
          </a:bodyPr>
          <a:lstStyle/>
          <a:p>
            <a:pPr algn="ctr" eaLnBrk="1"/>
            <a:r>
              <a:rPr lang="de-DE" b="1" dirty="0" smtClean="0">
                <a:solidFill>
                  <a:srgbClr val="535353"/>
                </a:solidFill>
              </a:rPr>
              <a:t>IRREVERSIBELE </a:t>
            </a:r>
            <a:r>
              <a:rPr lang="de-DE" b="1" dirty="0">
                <a:solidFill>
                  <a:srgbClr val="535353"/>
                </a:solidFill>
              </a:rPr>
              <a:t>ÄNDERUNGEN IN </a:t>
            </a:r>
            <a:r>
              <a:rPr lang="de-DE" b="1" dirty="0" smtClean="0">
                <a:solidFill>
                  <a:srgbClr val="535353"/>
                </a:solidFill>
              </a:rPr>
              <a:t>DEN </a:t>
            </a:r>
            <a:r>
              <a:rPr lang="de-DE" b="1" dirty="0">
                <a:solidFill>
                  <a:srgbClr val="535353"/>
                </a:solidFill>
              </a:rPr>
              <a:t>ORGANEN</a:t>
            </a:r>
            <a:endParaRPr lang="ru-RU" b="1" dirty="0">
              <a:solidFill>
                <a:srgbClr val="535353"/>
              </a:solidFill>
            </a:endParaRPr>
          </a:p>
        </p:txBody>
      </p:sp>
      <p:sp>
        <p:nvSpPr>
          <p:cNvPr id="32775" name="Shape 569"/>
          <p:cNvSpPr>
            <a:spLocks noChangeArrowheads="1"/>
          </p:cNvSpPr>
          <p:nvPr/>
        </p:nvSpPr>
        <p:spPr bwMode="auto">
          <a:xfrm>
            <a:off x="3644900" y="4403725"/>
            <a:ext cx="3363913" cy="1157995"/>
          </a:xfrm>
          <a:prstGeom prst="rect">
            <a:avLst/>
          </a:prstGeom>
          <a:noFill/>
          <a:ln w="12700">
            <a:noFill/>
            <a:miter lim="400000"/>
            <a:headEnd/>
            <a:tailEnd/>
          </a:ln>
        </p:spPr>
        <p:txBody>
          <a:bodyPr lIns="85718" tIns="85718" rIns="85718" bIns="85718">
            <a:spAutoFit/>
          </a:bodyPr>
          <a:lstStyle/>
          <a:p>
            <a:pPr eaLnBrk="1"/>
            <a:r>
              <a:rPr lang="de-DE" b="1" dirty="0">
                <a:solidFill>
                  <a:srgbClr val="535353"/>
                </a:solidFill>
              </a:rPr>
              <a:t>ALLGEMEINE</a:t>
            </a:r>
          </a:p>
          <a:p>
            <a:pPr eaLnBrk="1"/>
            <a:r>
              <a:rPr lang="de-DE" b="1" dirty="0">
                <a:solidFill>
                  <a:srgbClr val="535353"/>
                </a:solidFill>
              </a:rPr>
              <a:t>MÜDIGKEIT</a:t>
            </a:r>
            <a:endParaRPr lang="ru-RU" b="1" dirty="0">
              <a:solidFill>
                <a:srgbClr val="535353"/>
              </a:solidFill>
            </a:endParaRPr>
          </a:p>
        </p:txBody>
      </p:sp>
      <p:sp>
        <p:nvSpPr>
          <p:cNvPr id="32776" name="Shape 570"/>
          <p:cNvSpPr>
            <a:spLocks noChangeArrowheads="1"/>
          </p:cNvSpPr>
          <p:nvPr/>
        </p:nvSpPr>
        <p:spPr bwMode="auto">
          <a:xfrm>
            <a:off x="2896798" y="6601054"/>
            <a:ext cx="4618529" cy="1157995"/>
          </a:xfrm>
          <a:prstGeom prst="rect">
            <a:avLst/>
          </a:prstGeom>
          <a:noFill/>
          <a:ln w="12700">
            <a:noFill/>
            <a:miter lim="400000"/>
            <a:headEnd/>
            <a:tailEnd/>
          </a:ln>
        </p:spPr>
        <p:txBody>
          <a:bodyPr wrap="square" lIns="85718" tIns="85718" rIns="85718" bIns="85718">
            <a:spAutoFit/>
          </a:bodyPr>
          <a:lstStyle/>
          <a:p>
            <a:pPr eaLnBrk="1"/>
            <a:r>
              <a:rPr lang="de-DE" b="1" dirty="0">
                <a:solidFill>
                  <a:srgbClr val="535353"/>
                </a:solidFill>
              </a:rPr>
              <a:t>GELENK UND MUSKELSCHMERZEN</a:t>
            </a:r>
            <a:endParaRPr lang="ru-RU" b="1" dirty="0">
              <a:solidFill>
                <a:srgbClr val="535353"/>
              </a:solidFill>
            </a:endParaRPr>
          </a:p>
        </p:txBody>
      </p:sp>
      <p:sp>
        <p:nvSpPr>
          <p:cNvPr id="32777" name="Shape 571"/>
          <p:cNvSpPr>
            <a:spLocks noChangeArrowheads="1"/>
          </p:cNvSpPr>
          <p:nvPr/>
        </p:nvSpPr>
        <p:spPr bwMode="auto">
          <a:xfrm>
            <a:off x="9520238" y="8756650"/>
            <a:ext cx="4337050" cy="1157995"/>
          </a:xfrm>
          <a:prstGeom prst="rect">
            <a:avLst/>
          </a:prstGeom>
          <a:noFill/>
          <a:ln w="12700">
            <a:noFill/>
            <a:miter lim="400000"/>
            <a:headEnd/>
            <a:tailEnd/>
          </a:ln>
        </p:spPr>
        <p:txBody>
          <a:bodyPr lIns="85718" tIns="85718" rIns="85718" bIns="85718">
            <a:spAutoFit/>
          </a:bodyPr>
          <a:lstStyle/>
          <a:p>
            <a:pPr eaLnBrk="1"/>
            <a:r>
              <a:rPr lang="de-DE" b="1" dirty="0">
                <a:solidFill>
                  <a:srgbClr val="535353"/>
                </a:solidFill>
              </a:rPr>
              <a:t>ALLERGISCHE</a:t>
            </a:r>
          </a:p>
          <a:p>
            <a:pPr eaLnBrk="1"/>
            <a:r>
              <a:rPr lang="de-DE" b="1" dirty="0">
                <a:solidFill>
                  <a:srgbClr val="535353"/>
                </a:solidFill>
              </a:rPr>
              <a:t>REAKTIONEN</a:t>
            </a:r>
            <a:endParaRPr lang="ru-RU" b="1" dirty="0">
              <a:solidFill>
                <a:srgbClr val="535353"/>
              </a:solidFill>
            </a:endParaRPr>
          </a:p>
        </p:txBody>
      </p:sp>
      <p:sp>
        <p:nvSpPr>
          <p:cNvPr id="32778" name="Shape 572"/>
          <p:cNvSpPr>
            <a:spLocks noChangeArrowheads="1"/>
          </p:cNvSpPr>
          <p:nvPr/>
        </p:nvSpPr>
        <p:spPr bwMode="auto">
          <a:xfrm>
            <a:off x="9536112" y="4222750"/>
            <a:ext cx="4267389" cy="1650438"/>
          </a:xfrm>
          <a:prstGeom prst="rect">
            <a:avLst/>
          </a:prstGeom>
          <a:noFill/>
          <a:ln w="12700">
            <a:noFill/>
            <a:miter lim="400000"/>
            <a:headEnd/>
            <a:tailEnd/>
          </a:ln>
        </p:spPr>
        <p:txBody>
          <a:bodyPr wrap="square" lIns="85718" tIns="85718" rIns="85718" bIns="85718">
            <a:spAutoFit/>
          </a:bodyPr>
          <a:lstStyle/>
          <a:p>
            <a:pPr eaLnBrk="1"/>
            <a:r>
              <a:rPr lang="de-DE" b="1" dirty="0">
                <a:solidFill>
                  <a:srgbClr val="535353"/>
                </a:solidFill>
              </a:rPr>
              <a:t>ERSCHEINUNG VON</a:t>
            </a:r>
          </a:p>
          <a:p>
            <a:pPr eaLnBrk="1"/>
            <a:r>
              <a:rPr lang="de-DE" b="1" dirty="0">
                <a:solidFill>
                  <a:srgbClr val="535353"/>
                </a:solidFill>
              </a:rPr>
              <a:t>CHRONISCHEN</a:t>
            </a:r>
          </a:p>
          <a:p>
            <a:pPr eaLnBrk="1"/>
            <a:r>
              <a:rPr lang="de-DE" b="1" dirty="0">
                <a:solidFill>
                  <a:srgbClr val="535353"/>
                </a:solidFill>
              </a:rPr>
              <a:t>KRANKHEITEN</a:t>
            </a:r>
            <a:endParaRPr lang="ru-RU" b="1" dirty="0">
              <a:solidFill>
                <a:srgbClr val="535353"/>
              </a:solidFill>
            </a:endParaRPr>
          </a:p>
        </p:txBody>
      </p:sp>
      <p:grpSp>
        <p:nvGrpSpPr>
          <p:cNvPr id="32779" name="Group 575"/>
          <p:cNvGrpSpPr>
            <a:grpSpLocks/>
          </p:cNvGrpSpPr>
          <p:nvPr/>
        </p:nvGrpSpPr>
        <p:grpSpPr bwMode="auto">
          <a:xfrm>
            <a:off x="20812125" y="5105400"/>
            <a:ext cx="2286000" cy="2286000"/>
            <a:chOff x="0" y="0"/>
            <a:chExt cx="2286006" cy="2286000"/>
          </a:xfrm>
        </p:grpSpPr>
        <p:sp>
          <p:nvSpPr>
            <p:cNvPr id="32807" name="Shape 573"/>
            <p:cNvSpPr>
              <a:spLocks noChangeArrowheads="1"/>
            </p:cNvSpPr>
            <p:nvPr/>
          </p:nvSpPr>
          <p:spPr bwMode="auto">
            <a:xfrm>
              <a:off x="0" y="0"/>
              <a:ext cx="2286007" cy="2286000"/>
            </a:xfrm>
            <a:prstGeom prst="ellipse">
              <a:avLst/>
            </a:prstGeom>
            <a:solidFill>
              <a:srgbClr val="EAEAEA"/>
            </a:solidFill>
            <a:ln w="63500">
              <a:solidFill>
                <a:srgbClr val="E43078"/>
              </a:solidFill>
              <a:round/>
              <a:headEnd/>
              <a:tailEnd/>
            </a:ln>
          </p:spPr>
          <p:txBody>
            <a:bodyPr lIns="85718" tIns="85718" rIns="85718" bIns="85718" anchor="ctr"/>
            <a:lstStyle/>
            <a:p>
              <a:pPr eaLnBrk="1"/>
              <a:endParaRPr lang="ru-RU"/>
            </a:p>
          </p:txBody>
        </p:sp>
        <p:pic>
          <p:nvPicPr>
            <p:cNvPr id="32808" name="image18.png"/>
            <p:cNvPicPr>
              <a:picLocks noChangeAspect="1" noChangeArrowheads="1"/>
            </p:cNvPicPr>
            <p:nvPr/>
          </p:nvPicPr>
          <p:blipFill>
            <a:blip r:embed="rId4"/>
            <a:srcRect/>
            <a:stretch>
              <a:fillRect/>
            </a:stretch>
          </p:blipFill>
          <p:spPr bwMode="auto">
            <a:xfrm>
              <a:off x="457869" y="457867"/>
              <a:ext cx="1370267" cy="1370266"/>
            </a:xfrm>
            <a:prstGeom prst="rect">
              <a:avLst/>
            </a:prstGeom>
            <a:noFill/>
            <a:ln w="12700">
              <a:noFill/>
              <a:miter lim="400000"/>
              <a:headEnd/>
              <a:tailEnd/>
            </a:ln>
          </p:spPr>
        </p:pic>
      </p:grpSp>
      <p:grpSp>
        <p:nvGrpSpPr>
          <p:cNvPr id="32780" name="Group 583"/>
          <p:cNvGrpSpPr>
            <a:grpSpLocks/>
          </p:cNvGrpSpPr>
          <p:nvPr/>
        </p:nvGrpSpPr>
        <p:grpSpPr bwMode="auto">
          <a:xfrm>
            <a:off x="2105670" y="2870275"/>
            <a:ext cx="19849455" cy="9416899"/>
            <a:chOff x="254638" y="177873"/>
            <a:chExt cx="19848924" cy="9416837"/>
          </a:xfrm>
        </p:grpSpPr>
        <p:sp>
          <p:nvSpPr>
            <p:cNvPr id="32800" name="Shape 576"/>
            <p:cNvSpPr>
              <a:spLocks noChangeShapeType="1"/>
            </p:cNvSpPr>
            <p:nvPr/>
          </p:nvSpPr>
          <p:spPr bwMode="auto">
            <a:xfrm flipH="1">
              <a:off x="254638" y="1346510"/>
              <a:ext cx="4" cy="8172076"/>
            </a:xfrm>
            <a:prstGeom prst="line">
              <a:avLst/>
            </a:prstGeom>
            <a:noFill/>
            <a:ln w="88900" cap="rnd">
              <a:solidFill>
                <a:srgbClr val="DE3D7B"/>
              </a:solidFill>
              <a:prstDash val="sysDash"/>
              <a:round/>
              <a:headEnd/>
              <a:tailEnd type="triangle" w="med" len="med"/>
            </a:ln>
          </p:spPr>
          <p:txBody>
            <a:bodyPr lIns="45718" tIns="45718" rIns="45718" bIns="45718"/>
            <a:lstStyle/>
            <a:p>
              <a:endParaRPr lang="ru-RU"/>
            </a:p>
          </p:txBody>
        </p:sp>
        <p:sp>
          <p:nvSpPr>
            <p:cNvPr id="32801" name="Shape 577"/>
            <p:cNvSpPr>
              <a:spLocks noChangeShapeType="1"/>
            </p:cNvSpPr>
            <p:nvPr/>
          </p:nvSpPr>
          <p:spPr bwMode="auto">
            <a:xfrm flipV="1">
              <a:off x="267700" y="9523835"/>
              <a:ext cx="5991606" cy="5437"/>
            </a:xfrm>
            <a:prstGeom prst="line">
              <a:avLst/>
            </a:prstGeom>
            <a:noFill/>
            <a:ln w="88900" cap="rnd">
              <a:solidFill>
                <a:srgbClr val="DE3D7B"/>
              </a:solidFill>
              <a:prstDash val="sysDash"/>
              <a:round/>
              <a:headEnd/>
              <a:tailEnd type="triangle" w="med" len="med"/>
            </a:ln>
          </p:spPr>
          <p:txBody>
            <a:bodyPr lIns="45718" tIns="45718" rIns="45718" bIns="45718"/>
            <a:lstStyle/>
            <a:p>
              <a:endParaRPr lang="ru-RU"/>
            </a:p>
          </p:txBody>
        </p:sp>
        <p:sp>
          <p:nvSpPr>
            <p:cNvPr id="32802" name="Shape 578"/>
            <p:cNvSpPr>
              <a:spLocks noChangeShapeType="1"/>
            </p:cNvSpPr>
            <p:nvPr/>
          </p:nvSpPr>
          <p:spPr bwMode="auto">
            <a:xfrm flipH="1" flipV="1">
              <a:off x="6280085" y="177873"/>
              <a:ext cx="9111" cy="9373702"/>
            </a:xfrm>
            <a:prstGeom prst="line">
              <a:avLst/>
            </a:prstGeom>
            <a:noFill/>
            <a:ln w="88900" cap="rnd">
              <a:solidFill>
                <a:srgbClr val="DE3D7B"/>
              </a:solidFill>
              <a:prstDash val="sysDash"/>
              <a:round/>
              <a:headEnd/>
              <a:tailEnd type="triangle" w="med" len="med"/>
            </a:ln>
          </p:spPr>
          <p:txBody>
            <a:bodyPr lIns="45718" tIns="45718" rIns="45718" bIns="45718"/>
            <a:lstStyle/>
            <a:p>
              <a:endParaRPr lang="ru-RU"/>
            </a:p>
          </p:txBody>
        </p:sp>
        <p:sp>
          <p:nvSpPr>
            <p:cNvPr id="32803" name="Shape 579"/>
            <p:cNvSpPr>
              <a:spLocks noChangeShapeType="1"/>
            </p:cNvSpPr>
            <p:nvPr/>
          </p:nvSpPr>
          <p:spPr bwMode="auto">
            <a:xfrm>
              <a:off x="6322510" y="264234"/>
              <a:ext cx="6759566" cy="4"/>
            </a:xfrm>
            <a:prstGeom prst="line">
              <a:avLst/>
            </a:prstGeom>
            <a:noFill/>
            <a:ln w="88900" cap="rnd">
              <a:solidFill>
                <a:srgbClr val="DE3D7B"/>
              </a:solidFill>
              <a:prstDash val="sysDash"/>
              <a:round/>
              <a:headEnd/>
              <a:tailEnd type="triangle" w="med" len="med"/>
            </a:ln>
          </p:spPr>
          <p:txBody>
            <a:bodyPr lIns="45718" tIns="45718" rIns="45718" bIns="45718"/>
            <a:lstStyle/>
            <a:p>
              <a:endParaRPr lang="ru-RU"/>
            </a:p>
          </p:txBody>
        </p:sp>
        <p:sp>
          <p:nvSpPr>
            <p:cNvPr id="32804" name="Shape 580"/>
            <p:cNvSpPr>
              <a:spLocks noChangeShapeType="1"/>
            </p:cNvSpPr>
            <p:nvPr/>
          </p:nvSpPr>
          <p:spPr bwMode="auto">
            <a:xfrm>
              <a:off x="13180466" y="273821"/>
              <a:ext cx="3903" cy="9320889"/>
            </a:xfrm>
            <a:prstGeom prst="line">
              <a:avLst/>
            </a:prstGeom>
            <a:noFill/>
            <a:ln w="88900" cap="rnd">
              <a:solidFill>
                <a:srgbClr val="DE3D7B"/>
              </a:solidFill>
              <a:prstDash val="sysDash"/>
              <a:round/>
              <a:headEnd/>
              <a:tailEnd type="triangle" w="med" len="med"/>
            </a:ln>
          </p:spPr>
          <p:txBody>
            <a:bodyPr lIns="45718" tIns="45718" rIns="45718" bIns="45718"/>
            <a:lstStyle/>
            <a:p>
              <a:endParaRPr lang="ru-RU"/>
            </a:p>
          </p:txBody>
        </p:sp>
        <p:sp>
          <p:nvSpPr>
            <p:cNvPr id="32805" name="Shape 581"/>
            <p:cNvSpPr>
              <a:spLocks noChangeShapeType="1"/>
            </p:cNvSpPr>
            <p:nvPr/>
          </p:nvSpPr>
          <p:spPr bwMode="auto">
            <a:xfrm>
              <a:off x="13273241" y="9523833"/>
              <a:ext cx="6759568" cy="4"/>
            </a:xfrm>
            <a:prstGeom prst="line">
              <a:avLst/>
            </a:prstGeom>
            <a:noFill/>
            <a:ln w="88900" cap="rnd">
              <a:solidFill>
                <a:srgbClr val="DE3D7B"/>
              </a:solidFill>
              <a:prstDash val="sysDash"/>
              <a:round/>
              <a:headEnd/>
              <a:tailEnd type="triangle" w="med" len="med"/>
            </a:ln>
          </p:spPr>
          <p:txBody>
            <a:bodyPr lIns="45718" tIns="45718" rIns="45718" bIns="45718"/>
            <a:lstStyle/>
            <a:p>
              <a:endParaRPr lang="ru-RU"/>
            </a:p>
          </p:txBody>
        </p:sp>
        <p:sp>
          <p:nvSpPr>
            <p:cNvPr id="32806" name="Shape 582"/>
            <p:cNvSpPr>
              <a:spLocks noChangeShapeType="1"/>
            </p:cNvSpPr>
            <p:nvPr/>
          </p:nvSpPr>
          <p:spPr bwMode="auto">
            <a:xfrm flipV="1">
              <a:off x="20094037" y="6553489"/>
              <a:ext cx="9525" cy="2975783"/>
            </a:xfrm>
            <a:prstGeom prst="line">
              <a:avLst/>
            </a:prstGeom>
            <a:noFill/>
            <a:ln w="88900" cap="rnd">
              <a:solidFill>
                <a:srgbClr val="DE3D7B"/>
              </a:solidFill>
              <a:prstDash val="sysDash"/>
              <a:round/>
              <a:headEnd/>
              <a:tailEnd type="triangle" w="med" len="med"/>
            </a:ln>
          </p:spPr>
          <p:txBody>
            <a:bodyPr lIns="45718" tIns="45718" rIns="45718" bIns="45718"/>
            <a:lstStyle/>
            <a:p>
              <a:endParaRPr lang="ru-RU"/>
            </a:p>
          </p:txBody>
        </p:sp>
      </p:grpSp>
      <p:grpSp>
        <p:nvGrpSpPr>
          <p:cNvPr id="32781" name="Group 602"/>
          <p:cNvGrpSpPr>
            <a:grpSpLocks/>
          </p:cNvGrpSpPr>
          <p:nvPr/>
        </p:nvGrpSpPr>
        <p:grpSpPr bwMode="auto">
          <a:xfrm>
            <a:off x="1008062" y="3835399"/>
            <a:ext cx="15170152" cy="6596066"/>
            <a:chOff x="-3" y="-3"/>
            <a:chExt cx="15171295" cy="6595421"/>
          </a:xfrm>
        </p:grpSpPr>
        <p:grpSp>
          <p:nvGrpSpPr>
            <p:cNvPr id="32782" name="Group 586"/>
            <p:cNvGrpSpPr>
              <a:grpSpLocks/>
            </p:cNvGrpSpPr>
            <p:nvPr/>
          </p:nvGrpSpPr>
          <p:grpSpPr bwMode="auto">
            <a:xfrm>
              <a:off x="-3" y="-3"/>
              <a:ext cx="2286005" cy="2286009"/>
              <a:chOff x="-1" y="-1"/>
              <a:chExt cx="2286004" cy="2286007"/>
            </a:xfrm>
          </p:grpSpPr>
          <p:sp>
            <p:nvSpPr>
              <p:cNvPr id="32798" name="Shape 584"/>
              <p:cNvSpPr>
                <a:spLocks noChangeArrowheads="1"/>
              </p:cNvSpPr>
              <p:nvPr/>
            </p:nvSpPr>
            <p:spPr bwMode="auto">
              <a:xfrm>
                <a:off x="-2" y="-2"/>
                <a:ext cx="2286006" cy="2286009"/>
              </a:xfrm>
              <a:prstGeom prst="ellipse">
                <a:avLst/>
              </a:prstGeom>
              <a:solidFill>
                <a:srgbClr val="EAEAEA"/>
              </a:solidFill>
              <a:ln w="63500">
                <a:solidFill>
                  <a:srgbClr val="E43078"/>
                </a:solidFill>
                <a:round/>
                <a:headEnd/>
                <a:tailEnd/>
              </a:ln>
            </p:spPr>
            <p:txBody>
              <a:bodyPr lIns="85718" tIns="85718" rIns="85718" bIns="85718" anchor="ctr"/>
              <a:lstStyle/>
              <a:p>
                <a:pPr eaLnBrk="1"/>
                <a:endParaRPr lang="ru-RU"/>
              </a:p>
            </p:txBody>
          </p:sp>
          <p:pic>
            <p:nvPicPr>
              <p:cNvPr id="32799" name="image19.png"/>
              <p:cNvPicPr>
                <a:picLocks noChangeAspect="1" noChangeArrowheads="1"/>
              </p:cNvPicPr>
              <p:nvPr/>
            </p:nvPicPr>
            <p:blipFill>
              <a:blip r:embed="rId5"/>
              <a:srcRect/>
              <a:stretch>
                <a:fillRect/>
              </a:stretch>
            </p:blipFill>
            <p:spPr bwMode="auto">
              <a:xfrm>
                <a:off x="716331" y="328133"/>
                <a:ext cx="853341" cy="1629740"/>
              </a:xfrm>
              <a:prstGeom prst="rect">
                <a:avLst/>
              </a:prstGeom>
              <a:noFill/>
              <a:ln w="12700">
                <a:noFill/>
                <a:miter lim="400000"/>
                <a:headEnd/>
                <a:tailEnd/>
              </a:ln>
            </p:spPr>
          </p:pic>
        </p:grpSp>
        <p:grpSp>
          <p:nvGrpSpPr>
            <p:cNvPr id="32783" name="Group 589"/>
            <p:cNvGrpSpPr>
              <a:grpSpLocks/>
            </p:cNvGrpSpPr>
            <p:nvPr/>
          </p:nvGrpSpPr>
          <p:grpSpPr bwMode="auto">
            <a:xfrm>
              <a:off x="-3" y="4309408"/>
              <a:ext cx="2286009" cy="2286009"/>
              <a:chOff x="-1" y="-1"/>
              <a:chExt cx="2286007" cy="2286007"/>
            </a:xfrm>
          </p:grpSpPr>
          <p:sp>
            <p:nvSpPr>
              <p:cNvPr id="32796" name="Shape 587"/>
              <p:cNvSpPr>
                <a:spLocks noChangeArrowheads="1"/>
              </p:cNvSpPr>
              <p:nvPr/>
            </p:nvSpPr>
            <p:spPr bwMode="auto">
              <a:xfrm>
                <a:off x="-2" y="-2"/>
                <a:ext cx="2286009" cy="2286009"/>
              </a:xfrm>
              <a:prstGeom prst="ellipse">
                <a:avLst/>
              </a:prstGeom>
              <a:solidFill>
                <a:srgbClr val="EAEAEA"/>
              </a:solidFill>
              <a:ln w="63500">
                <a:solidFill>
                  <a:srgbClr val="E43078"/>
                </a:solidFill>
                <a:round/>
                <a:headEnd/>
                <a:tailEnd/>
              </a:ln>
            </p:spPr>
            <p:txBody>
              <a:bodyPr lIns="85718" tIns="85718" rIns="85718" bIns="85718" anchor="ctr"/>
              <a:lstStyle/>
              <a:p>
                <a:pPr eaLnBrk="1"/>
                <a:endParaRPr lang="ru-RU"/>
              </a:p>
            </p:txBody>
          </p:sp>
          <p:pic>
            <p:nvPicPr>
              <p:cNvPr id="32797" name="image20.png"/>
              <p:cNvPicPr>
                <a:picLocks noChangeAspect="1" noChangeArrowheads="1"/>
              </p:cNvPicPr>
              <p:nvPr/>
            </p:nvPicPr>
            <p:blipFill>
              <a:blip r:embed="rId6"/>
              <a:srcRect/>
              <a:stretch>
                <a:fillRect/>
              </a:stretch>
            </p:blipFill>
            <p:spPr bwMode="auto">
              <a:xfrm>
                <a:off x="417106" y="417106"/>
                <a:ext cx="1558994" cy="1558994"/>
              </a:xfrm>
              <a:prstGeom prst="rect">
                <a:avLst/>
              </a:prstGeom>
              <a:noFill/>
              <a:ln w="12700">
                <a:noFill/>
                <a:miter lim="400000"/>
                <a:headEnd/>
                <a:tailEnd/>
              </a:ln>
            </p:spPr>
          </p:pic>
        </p:grpSp>
        <p:grpSp>
          <p:nvGrpSpPr>
            <p:cNvPr id="32784" name="Group 592"/>
            <p:cNvGrpSpPr>
              <a:grpSpLocks/>
            </p:cNvGrpSpPr>
            <p:nvPr/>
          </p:nvGrpSpPr>
          <p:grpSpPr bwMode="auto">
            <a:xfrm>
              <a:off x="5936543" y="4309407"/>
              <a:ext cx="2286011" cy="2286011"/>
              <a:chOff x="-2" y="-2"/>
              <a:chExt cx="2286009" cy="2286009"/>
            </a:xfrm>
          </p:grpSpPr>
          <p:sp>
            <p:nvSpPr>
              <p:cNvPr id="32794" name="Shape 590"/>
              <p:cNvSpPr>
                <a:spLocks noChangeArrowheads="1"/>
              </p:cNvSpPr>
              <p:nvPr/>
            </p:nvSpPr>
            <p:spPr bwMode="auto">
              <a:xfrm>
                <a:off x="-2" y="-2"/>
                <a:ext cx="2286009" cy="2286009"/>
              </a:xfrm>
              <a:prstGeom prst="ellipse">
                <a:avLst/>
              </a:prstGeom>
              <a:solidFill>
                <a:srgbClr val="EAEAEA"/>
              </a:solidFill>
              <a:ln w="63500">
                <a:solidFill>
                  <a:srgbClr val="E43078"/>
                </a:solidFill>
                <a:round/>
                <a:headEnd/>
                <a:tailEnd/>
              </a:ln>
            </p:spPr>
            <p:txBody>
              <a:bodyPr lIns="85718" tIns="85718" rIns="85718" bIns="85718" anchor="ctr"/>
              <a:lstStyle/>
              <a:p>
                <a:pPr eaLnBrk="1"/>
                <a:endParaRPr lang="ru-RU"/>
              </a:p>
            </p:txBody>
          </p:sp>
          <p:pic>
            <p:nvPicPr>
              <p:cNvPr id="32795" name="image21.png"/>
              <p:cNvPicPr>
                <a:picLocks noChangeAspect="1" noChangeArrowheads="1"/>
              </p:cNvPicPr>
              <p:nvPr/>
            </p:nvPicPr>
            <p:blipFill>
              <a:blip r:embed="rId7"/>
              <a:srcRect/>
              <a:stretch>
                <a:fillRect/>
              </a:stretch>
            </p:blipFill>
            <p:spPr bwMode="auto">
              <a:xfrm>
                <a:off x="605419" y="363369"/>
                <a:ext cx="1343881" cy="1429330"/>
              </a:xfrm>
              <a:prstGeom prst="rect">
                <a:avLst/>
              </a:prstGeom>
              <a:noFill/>
              <a:ln w="12700">
                <a:noFill/>
                <a:miter lim="400000"/>
                <a:headEnd/>
                <a:tailEnd/>
              </a:ln>
            </p:spPr>
          </p:pic>
        </p:grpSp>
        <p:grpSp>
          <p:nvGrpSpPr>
            <p:cNvPr id="32785" name="Group 595"/>
            <p:cNvGrpSpPr>
              <a:grpSpLocks/>
            </p:cNvGrpSpPr>
            <p:nvPr/>
          </p:nvGrpSpPr>
          <p:grpSpPr bwMode="auto">
            <a:xfrm>
              <a:off x="5936544" y="-3"/>
              <a:ext cx="2286009" cy="2286009"/>
              <a:chOff x="-1" y="-1"/>
              <a:chExt cx="2286007" cy="2286007"/>
            </a:xfrm>
          </p:grpSpPr>
          <p:sp>
            <p:nvSpPr>
              <p:cNvPr id="32792" name="Shape 593"/>
              <p:cNvSpPr>
                <a:spLocks noChangeArrowheads="1"/>
              </p:cNvSpPr>
              <p:nvPr/>
            </p:nvSpPr>
            <p:spPr bwMode="auto">
              <a:xfrm>
                <a:off x="-2" y="-2"/>
                <a:ext cx="2286009" cy="2286009"/>
              </a:xfrm>
              <a:prstGeom prst="ellipse">
                <a:avLst/>
              </a:prstGeom>
              <a:solidFill>
                <a:srgbClr val="EAEAEA"/>
              </a:solidFill>
              <a:ln w="63500">
                <a:solidFill>
                  <a:srgbClr val="E43078"/>
                </a:solidFill>
                <a:round/>
                <a:headEnd/>
                <a:tailEnd/>
              </a:ln>
            </p:spPr>
            <p:txBody>
              <a:bodyPr lIns="85718" tIns="85718" rIns="85718" bIns="85718" anchor="ctr"/>
              <a:lstStyle/>
              <a:p>
                <a:pPr eaLnBrk="1"/>
                <a:endParaRPr lang="ru-RU"/>
              </a:p>
            </p:txBody>
          </p:sp>
          <p:pic>
            <p:nvPicPr>
              <p:cNvPr id="32793" name="image22.png"/>
              <p:cNvPicPr>
                <a:picLocks noChangeAspect="1" noChangeArrowheads="1"/>
              </p:cNvPicPr>
              <p:nvPr/>
            </p:nvPicPr>
            <p:blipFill>
              <a:blip r:embed="rId8"/>
              <a:srcRect/>
              <a:stretch>
                <a:fillRect/>
              </a:stretch>
            </p:blipFill>
            <p:spPr bwMode="auto">
              <a:xfrm>
                <a:off x="383576" y="383889"/>
                <a:ext cx="1589269" cy="1643142"/>
              </a:xfrm>
              <a:prstGeom prst="rect">
                <a:avLst/>
              </a:prstGeom>
              <a:noFill/>
              <a:ln w="12700">
                <a:noFill/>
                <a:miter lim="400000"/>
                <a:headEnd/>
                <a:tailEnd/>
              </a:ln>
            </p:spPr>
          </p:pic>
        </p:grpSp>
        <p:grpSp>
          <p:nvGrpSpPr>
            <p:cNvPr id="32786" name="Group 598"/>
            <p:cNvGrpSpPr>
              <a:grpSpLocks/>
            </p:cNvGrpSpPr>
            <p:nvPr/>
          </p:nvGrpSpPr>
          <p:grpSpPr bwMode="auto">
            <a:xfrm>
              <a:off x="12885283" y="-3"/>
              <a:ext cx="2286009" cy="2286009"/>
              <a:chOff x="-1" y="-1"/>
              <a:chExt cx="2286007" cy="2286007"/>
            </a:xfrm>
          </p:grpSpPr>
          <p:sp>
            <p:nvSpPr>
              <p:cNvPr id="32790" name="Shape 596"/>
              <p:cNvSpPr>
                <a:spLocks noChangeArrowheads="1"/>
              </p:cNvSpPr>
              <p:nvPr/>
            </p:nvSpPr>
            <p:spPr bwMode="auto">
              <a:xfrm>
                <a:off x="-2" y="-2"/>
                <a:ext cx="2286009" cy="2286009"/>
              </a:xfrm>
              <a:prstGeom prst="ellipse">
                <a:avLst/>
              </a:prstGeom>
              <a:solidFill>
                <a:srgbClr val="EAEAEA"/>
              </a:solidFill>
              <a:ln w="63500">
                <a:solidFill>
                  <a:srgbClr val="E43078"/>
                </a:solidFill>
                <a:round/>
                <a:headEnd/>
                <a:tailEnd/>
              </a:ln>
            </p:spPr>
            <p:txBody>
              <a:bodyPr lIns="85718" tIns="85718" rIns="85718" bIns="85718" anchor="ctr"/>
              <a:lstStyle/>
              <a:p>
                <a:pPr eaLnBrk="1"/>
                <a:endParaRPr lang="ru-RU"/>
              </a:p>
            </p:txBody>
          </p:sp>
          <p:pic>
            <p:nvPicPr>
              <p:cNvPr id="32791" name="image23.png"/>
              <p:cNvPicPr>
                <a:picLocks noChangeAspect="1" noChangeArrowheads="1"/>
              </p:cNvPicPr>
              <p:nvPr/>
            </p:nvPicPr>
            <p:blipFill>
              <a:blip r:embed="rId9"/>
              <a:srcRect/>
              <a:stretch>
                <a:fillRect/>
              </a:stretch>
            </p:blipFill>
            <p:spPr bwMode="auto">
              <a:xfrm>
                <a:off x="348368" y="699529"/>
                <a:ext cx="1589268" cy="914290"/>
              </a:xfrm>
              <a:prstGeom prst="rect">
                <a:avLst/>
              </a:prstGeom>
              <a:noFill/>
              <a:ln w="12700">
                <a:noFill/>
                <a:miter lim="400000"/>
                <a:headEnd/>
                <a:tailEnd/>
              </a:ln>
            </p:spPr>
          </p:pic>
        </p:grpSp>
        <p:grpSp>
          <p:nvGrpSpPr>
            <p:cNvPr id="32787" name="Group 601"/>
            <p:cNvGrpSpPr>
              <a:grpSpLocks/>
            </p:cNvGrpSpPr>
            <p:nvPr/>
          </p:nvGrpSpPr>
          <p:grpSpPr bwMode="auto">
            <a:xfrm>
              <a:off x="12885283" y="4309408"/>
              <a:ext cx="2286009" cy="2286009"/>
              <a:chOff x="-1" y="-1"/>
              <a:chExt cx="2286007" cy="2286007"/>
            </a:xfrm>
          </p:grpSpPr>
          <p:sp>
            <p:nvSpPr>
              <p:cNvPr id="32788" name="Shape 599"/>
              <p:cNvSpPr>
                <a:spLocks noChangeArrowheads="1"/>
              </p:cNvSpPr>
              <p:nvPr/>
            </p:nvSpPr>
            <p:spPr bwMode="auto">
              <a:xfrm>
                <a:off x="-2" y="-2"/>
                <a:ext cx="2286009" cy="2286009"/>
              </a:xfrm>
              <a:prstGeom prst="ellipse">
                <a:avLst/>
              </a:prstGeom>
              <a:solidFill>
                <a:srgbClr val="EAEAEA"/>
              </a:solidFill>
              <a:ln w="63500">
                <a:solidFill>
                  <a:srgbClr val="E43078"/>
                </a:solidFill>
                <a:round/>
                <a:headEnd/>
                <a:tailEnd/>
              </a:ln>
            </p:spPr>
            <p:txBody>
              <a:bodyPr lIns="85718" tIns="85718" rIns="85718" bIns="85718" anchor="ctr"/>
              <a:lstStyle/>
              <a:p>
                <a:pPr eaLnBrk="1"/>
                <a:endParaRPr lang="ru-RU"/>
              </a:p>
            </p:txBody>
          </p:sp>
          <p:pic>
            <p:nvPicPr>
              <p:cNvPr id="32789" name="image24.png"/>
              <p:cNvPicPr>
                <a:picLocks noChangeAspect="1" noChangeArrowheads="1"/>
              </p:cNvPicPr>
              <p:nvPr/>
            </p:nvPicPr>
            <p:blipFill>
              <a:blip r:embed="rId10"/>
              <a:srcRect/>
              <a:stretch>
                <a:fillRect/>
              </a:stretch>
            </p:blipFill>
            <p:spPr bwMode="auto">
              <a:xfrm>
                <a:off x="536000" y="363369"/>
                <a:ext cx="1375673" cy="1473356"/>
              </a:xfrm>
              <a:prstGeom prst="rect">
                <a:avLst/>
              </a:prstGeom>
              <a:noFill/>
              <a:ln w="12700">
                <a:noFill/>
                <a:miter lim="400000"/>
                <a:headEnd/>
                <a:tailEnd/>
              </a:ln>
            </p:spPr>
          </p:pic>
        </p:grpSp>
      </p:gr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608"/>
          <p:cNvGrpSpPr>
            <a:grpSpLocks/>
          </p:cNvGrpSpPr>
          <p:nvPr/>
        </p:nvGrpSpPr>
        <p:grpSpPr bwMode="auto">
          <a:xfrm>
            <a:off x="0" y="-534699"/>
            <a:ext cx="24793575" cy="15765463"/>
            <a:chOff x="-2" y="0"/>
            <a:chExt cx="24794121" cy="15764998"/>
          </a:xfrm>
        </p:grpSpPr>
        <p:pic>
          <p:nvPicPr>
            <p:cNvPr id="33796" name="image13.png"/>
            <p:cNvPicPr>
              <a:picLocks noChangeAspect="1" noChangeArrowheads="1"/>
            </p:cNvPicPr>
            <p:nvPr/>
          </p:nvPicPr>
          <p:blipFill>
            <a:blip r:embed="rId3"/>
            <a:srcRect/>
            <a:stretch>
              <a:fillRect/>
            </a:stretch>
          </p:blipFill>
          <p:spPr bwMode="auto">
            <a:xfrm>
              <a:off x="-3" y="579362"/>
              <a:ext cx="24384012" cy="13708868"/>
            </a:xfrm>
            <a:prstGeom prst="rect">
              <a:avLst/>
            </a:prstGeom>
            <a:noFill/>
            <a:ln w="12700">
              <a:noFill/>
              <a:miter lim="400000"/>
              <a:headEnd/>
              <a:tailEnd/>
            </a:ln>
          </p:spPr>
        </p:pic>
        <p:pic>
          <p:nvPicPr>
            <p:cNvPr id="33797" name="image25.png"/>
            <p:cNvPicPr>
              <a:picLocks noChangeAspect="1" noChangeArrowheads="1"/>
            </p:cNvPicPr>
            <p:nvPr/>
          </p:nvPicPr>
          <p:blipFill>
            <a:blip r:embed="rId4"/>
            <a:srcRect/>
            <a:stretch>
              <a:fillRect/>
            </a:stretch>
          </p:blipFill>
          <p:spPr bwMode="auto">
            <a:xfrm>
              <a:off x="13683191" y="0"/>
              <a:ext cx="11110929" cy="15765000"/>
            </a:xfrm>
            <a:prstGeom prst="rect">
              <a:avLst/>
            </a:prstGeom>
            <a:noFill/>
            <a:ln w="12700">
              <a:noFill/>
              <a:miter lim="400000"/>
              <a:headEnd/>
              <a:tailEnd/>
            </a:ln>
          </p:spPr>
        </p:pic>
      </p:grpSp>
      <p:sp>
        <p:nvSpPr>
          <p:cNvPr id="33795" name="Shape 609"/>
          <p:cNvSpPr>
            <a:spLocks noChangeArrowheads="1"/>
          </p:cNvSpPr>
          <p:nvPr/>
        </p:nvSpPr>
        <p:spPr bwMode="auto">
          <a:xfrm>
            <a:off x="457200" y="3571875"/>
            <a:ext cx="18218295" cy="4743592"/>
          </a:xfrm>
          <a:prstGeom prst="rect">
            <a:avLst/>
          </a:prstGeom>
          <a:noFill/>
          <a:ln w="12700">
            <a:noFill/>
            <a:miter lim="400000"/>
            <a:headEnd/>
            <a:tailEnd/>
          </a:ln>
        </p:spPr>
        <p:txBody>
          <a:bodyPr wrap="square" lIns="85718" tIns="85718" rIns="85718" bIns="85718">
            <a:spAutoFit/>
          </a:bodyPr>
          <a:lstStyle/>
          <a:p>
            <a:pPr eaLnBrk="1">
              <a:lnSpc>
                <a:spcPct val="110000"/>
              </a:lnSpc>
            </a:pPr>
            <a:r>
              <a:rPr lang="de-DE" sz="9000" b="1" dirty="0">
                <a:solidFill>
                  <a:srgbClr val="FFFFFF"/>
                </a:solidFill>
              </a:rPr>
              <a:t>WIE  HILFT MAN</a:t>
            </a:r>
          </a:p>
          <a:p>
            <a:pPr eaLnBrk="1">
              <a:lnSpc>
                <a:spcPct val="110000"/>
              </a:lnSpc>
            </a:pPr>
            <a:r>
              <a:rPr lang="de-DE" sz="9000" b="1" dirty="0">
                <a:solidFill>
                  <a:srgbClr val="FFFFFF"/>
                </a:solidFill>
              </a:rPr>
              <a:t>DEM </a:t>
            </a:r>
            <a:r>
              <a:rPr lang="de-DE" sz="9000" b="1" dirty="0" smtClean="0">
                <a:solidFill>
                  <a:srgbClr val="FFFFFF"/>
                </a:solidFill>
              </a:rPr>
              <a:t>KÖRPER</a:t>
            </a:r>
            <a:endParaRPr lang="de-DE" sz="9000" b="1" dirty="0">
              <a:solidFill>
                <a:srgbClr val="FFFFFF"/>
              </a:solidFill>
            </a:endParaRPr>
          </a:p>
          <a:p>
            <a:pPr eaLnBrk="1">
              <a:lnSpc>
                <a:spcPct val="110000"/>
              </a:lnSpc>
            </a:pPr>
            <a:r>
              <a:rPr lang="de-DE" sz="9000" b="1" dirty="0">
                <a:solidFill>
                  <a:srgbClr val="FFFFFF"/>
                </a:solidFill>
              </a:rPr>
              <a:t>DIE TOXINE LOSZUWERDEN?</a:t>
            </a:r>
            <a:endParaRPr lang="ru-RU" sz="9000" b="1" dirty="0">
              <a:solidFill>
                <a:srgbClr val="FFFFFF"/>
              </a:solidFill>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5.png"/>
          <p:cNvPicPr>
            <a:picLocks noChangeAspect="1" noChangeArrowheads="1"/>
          </p:cNvPicPr>
          <p:nvPr/>
        </p:nvPicPr>
        <p:blipFill>
          <a:blip r:embed="rId3"/>
          <a:srcRect/>
          <a:stretch>
            <a:fillRect/>
          </a:stretch>
        </p:blipFill>
        <p:spPr bwMode="auto">
          <a:xfrm>
            <a:off x="0" y="0"/>
            <a:ext cx="24384000" cy="13716000"/>
          </a:xfrm>
          <a:prstGeom prst="rect">
            <a:avLst/>
          </a:prstGeom>
          <a:noFill/>
          <a:ln w="12700">
            <a:noFill/>
            <a:miter lim="400000"/>
            <a:headEnd/>
            <a:tailEnd/>
          </a:ln>
        </p:spPr>
      </p:pic>
      <p:pic>
        <p:nvPicPr>
          <p:cNvPr id="34819" name="image26.png"/>
          <p:cNvPicPr>
            <a:picLocks noChangeAspect="1"/>
          </p:cNvPicPr>
          <p:nvPr/>
        </p:nvPicPr>
        <p:blipFill>
          <a:blip r:embed="rId4"/>
          <a:srcRect l="10408" t="1180" r="29660" b="16682"/>
          <a:stretch>
            <a:fillRect/>
          </a:stretch>
        </p:blipFill>
        <p:spPr bwMode="auto">
          <a:xfrm>
            <a:off x="12099925" y="1311275"/>
            <a:ext cx="12328525" cy="11266488"/>
          </a:xfrm>
          <a:prstGeom prst="rect">
            <a:avLst/>
          </a:prstGeom>
          <a:noFill/>
          <a:ln w="88900">
            <a:solidFill>
              <a:srgbClr val="E23579"/>
            </a:solidFill>
            <a:miter lim="800000"/>
            <a:headEnd/>
            <a:tailEnd/>
          </a:ln>
        </p:spPr>
      </p:pic>
      <p:grpSp>
        <p:nvGrpSpPr>
          <p:cNvPr id="34820" name="Group 619"/>
          <p:cNvGrpSpPr>
            <a:grpSpLocks/>
          </p:cNvGrpSpPr>
          <p:nvPr/>
        </p:nvGrpSpPr>
        <p:grpSpPr bwMode="auto">
          <a:xfrm>
            <a:off x="1687512" y="3166832"/>
            <a:ext cx="6749906" cy="3620208"/>
            <a:chOff x="-2" y="-39910"/>
            <a:chExt cx="6750091" cy="3619477"/>
          </a:xfrm>
        </p:grpSpPr>
        <p:sp>
          <p:nvSpPr>
            <p:cNvPr id="34826" name="Shape 615"/>
            <p:cNvSpPr>
              <a:spLocks noChangeArrowheads="1"/>
            </p:cNvSpPr>
            <p:nvPr/>
          </p:nvSpPr>
          <p:spPr bwMode="auto">
            <a:xfrm>
              <a:off x="891" y="-1"/>
              <a:ext cx="3035999" cy="640560"/>
            </a:xfrm>
            <a:prstGeom prst="rect">
              <a:avLst/>
            </a:prstGeom>
            <a:solidFill>
              <a:srgbClr val="E43078"/>
            </a:solidFill>
            <a:ln w="12700">
              <a:noFill/>
              <a:miter lim="400000"/>
              <a:headEnd/>
              <a:tailEnd/>
            </a:ln>
          </p:spPr>
          <p:txBody>
            <a:bodyPr lIns="85718" tIns="85718" rIns="85718" bIns="85718" anchor="ctr"/>
            <a:lstStyle/>
            <a:p>
              <a:pPr eaLnBrk="1"/>
              <a:endParaRPr lang="ru-RU"/>
            </a:p>
          </p:txBody>
        </p:sp>
        <p:sp>
          <p:nvSpPr>
            <p:cNvPr id="34827" name="Shape 616"/>
            <p:cNvSpPr>
              <a:spLocks noChangeArrowheads="1"/>
            </p:cNvSpPr>
            <p:nvPr/>
          </p:nvSpPr>
          <p:spPr bwMode="auto">
            <a:xfrm>
              <a:off x="3571" y="495300"/>
              <a:ext cx="3197825" cy="640560"/>
            </a:xfrm>
            <a:prstGeom prst="rect">
              <a:avLst/>
            </a:prstGeom>
            <a:solidFill>
              <a:srgbClr val="E43078"/>
            </a:solidFill>
            <a:ln w="12700">
              <a:noFill/>
              <a:miter lim="400000"/>
              <a:headEnd/>
              <a:tailEnd/>
            </a:ln>
          </p:spPr>
          <p:txBody>
            <a:bodyPr lIns="85718" tIns="85718" rIns="85718" bIns="85718" anchor="ctr"/>
            <a:lstStyle/>
            <a:p>
              <a:pPr eaLnBrk="1"/>
              <a:endParaRPr lang="ru-RU"/>
            </a:p>
          </p:txBody>
        </p:sp>
        <p:sp>
          <p:nvSpPr>
            <p:cNvPr id="34828" name="Shape 617"/>
            <p:cNvSpPr>
              <a:spLocks noChangeArrowheads="1"/>
            </p:cNvSpPr>
            <p:nvPr/>
          </p:nvSpPr>
          <p:spPr bwMode="auto">
            <a:xfrm>
              <a:off x="-2" y="927100"/>
              <a:ext cx="4410278" cy="640560"/>
            </a:xfrm>
            <a:prstGeom prst="rect">
              <a:avLst/>
            </a:prstGeom>
            <a:solidFill>
              <a:srgbClr val="E43078"/>
            </a:solidFill>
            <a:ln w="12700">
              <a:noFill/>
              <a:miter lim="400000"/>
              <a:headEnd/>
              <a:tailEnd/>
            </a:ln>
          </p:spPr>
          <p:txBody>
            <a:bodyPr lIns="85718" tIns="85718" rIns="85718" bIns="85718" anchor="ctr"/>
            <a:lstStyle/>
            <a:p>
              <a:pPr eaLnBrk="1"/>
              <a:endParaRPr lang="ru-RU"/>
            </a:p>
          </p:txBody>
        </p:sp>
        <p:sp>
          <p:nvSpPr>
            <p:cNvPr id="34829" name="Shape 618"/>
            <p:cNvSpPr>
              <a:spLocks noChangeArrowheads="1"/>
            </p:cNvSpPr>
            <p:nvPr/>
          </p:nvSpPr>
          <p:spPr bwMode="auto">
            <a:xfrm>
              <a:off x="215905" y="-39910"/>
              <a:ext cx="6534184" cy="3619477"/>
            </a:xfrm>
            <a:prstGeom prst="rect">
              <a:avLst/>
            </a:prstGeom>
            <a:noFill/>
            <a:ln w="12700">
              <a:noFill/>
              <a:miter lim="400000"/>
              <a:headEnd/>
              <a:tailEnd/>
            </a:ln>
          </p:spPr>
          <p:txBody>
            <a:bodyPr wrap="square" lIns="85718" tIns="85718" rIns="85718" bIns="85718">
              <a:spAutoFit/>
            </a:bodyPr>
            <a:lstStyle/>
            <a:p>
              <a:pPr defTabSz="914400" eaLnBrk="1"/>
              <a:r>
                <a:rPr lang="de-DE" b="1" dirty="0">
                  <a:solidFill>
                    <a:srgbClr val="FFFFFF"/>
                  </a:solidFill>
                </a:rPr>
                <a:t>VLADIMIR</a:t>
              </a:r>
              <a:r>
                <a:rPr lang="ru-RU" b="1" dirty="0">
                  <a:solidFill>
                    <a:srgbClr val="FFFFFF"/>
                  </a:solidFill>
                </a:rPr>
                <a:t> </a:t>
              </a:r>
            </a:p>
            <a:p>
              <a:pPr defTabSz="914400" eaLnBrk="1"/>
              <a:r>
                <a:rPr lang="de-DE" b="1" dirty="0">
                  <a:solidFill>
                    <a:srgbClr val="FFFFFF"/>
                  </a:solidFill>
                </a:rPr>
                <a:t>MATVEYEVICH</a:t>
              </a:r>
              <a:endParaRPr lang="ru-RU" b="1" dirty="0">
                <a:solidFill>
                  <a:srgbClr val="FFFFFF"/>
                </a:solidFill>
              </a:endParaRPr>
            </a:p>
            <a:p>
              <a:pPr defTabSz="914400" eaLnBrk="1"/>
              <a:r>
                <a:rPr lang="de-DE" b="1" dirty="0">
                  <a:solidFill>
                    <a:srgbClr val="FFFFFF"/>
                  </a:solidFill>
                </a:rPr>
                <a:t>PODKHOMUTNIKOV</a:t>
              </a:r>
              <a:endParaRPr lang="ru-RU" b="1" dirty="0">
                <a:solidFill>
                  <a:srgbClr val="FFFFFF"/>
                </a:solidFill>
              </a:endParaRPr>
            </a:p>
            <a:p>
              <a:pPr defTabSz="914400" eaLnBrk="1"/>
              <a:endParaRPr lang="ru-RU" b="1" dirty="0">
                <a:solidFill>
                  <a:srgbClr val="535353"/>
                </a:solidFill>
              </a:endParaRPr>
            </a:p>
            <a:p>
              <a:pPr defTabSz="914400" eaLnBrk="1"/>
              <a:r>
                <a:rPr lang="de-DE" b="1" dirty="0">
                  <a:solidFill>
                    <a:srgbClr val="535353"/>
                  </a:solidFill>
                </a:rPr>
                <a:t>Doktor der medizinischen Wissenschaften, geehrter Doktor von Russland, Professor</a:t>
              </a:r>
              <a:endParaRPr lang="ru-RU" b="1" dirty="0">
                <a:solidFill>
                  <a:srgbClr val="535353"/>
                </a:solidFill>
              </a:endParaRPr>
            </a:p>
          </p:txBody>
        </p:sp>
      </p:grpSp>
      <p:grpSp>
        <p:nvGrpSpPr>
          <p:cNvPr id="34821" name="Group 624"/>
          <p:cNvGrpSpPr>
            <a:grpSpLocks/>
          </p:cNvGrpSpPr>
          <p:nvPr/>
        </p:nvGrpSpPr>
        <p:grpSpPr bwMode="auto">
          <a:xfrm>
            <a:off x="1687512" y="8172296"/>
            <a:ext cx="6491288" cy="3127765"/>
            <a:chOff x="-1" y="-38243"/>
            <a:chExt cx="6491466" cy="3126715"/>
          </a:xfrm>
        </p:grpSpPr>
        <p:sp>
          <p:nvSpPr>
            <p:cNvPr id="34822" name="Shape 620"/>
            <p:cNvSpPr>
              <a:spLocks noChangeArrowheads="1"/>
            </p:cNvSpPr>
            <p:nvPr/>
          </p:nvSpPr>
          <p:spPr bwMode="auto">
            <a:xfrm>
              <a:off x="890" y="-2"/>
              <a:ext cx="2070701" cy="640560"/>
            </a:xfrm>
            <a:prstGeom prst="rect">
              <a:avLst/>
            </a:prstGeom>
            <a:solidFill>
              <a:srgbClr val="E43078"/>
            </a:solidFill>
            <a:ln w="12700">
              <a:noFill/>
              <a:miter lim="400000"/>
              <a:headEnd/>
              <a:tailEnd/>
            </a:ln>
          </p:spPr>
          <p:txBody>
            <a:bodyPr lIns="85718" tIns="85718" rIns="85718" bIns="85718" anchor="ctr"/>
            <a:lstStyle/>
            <a:p>
              <a:pPr eaLnBrk="1"/>
              <a:endParaRPr lang="ru-RU"/>
            </a:p>
          </p:txBody>
        </p:sp>
        <p:sp>
          <p:nvSpPr>
            <p:cNvPr id="34823" name="Shape 621"/>
            <p:cNvSpPr>
              <a:spLocks noChangeArrowheads="1"/>
            </p:cNvSpPr>
            <p:nvPr/>
          </p:nvSpPr>
          <p:spPr bwMode="auto">
            <a:xfrm>
              <a:off x="3569" y="469900"/>
              <a:ext cx="4075617" cy="640560"/>
            </a:xfrm>
            <a:prstGeom prst="rect">
              <a:avLst/>
            </a:prstGeom>
            <a:solidFill>
              <a:srgbClr val="E43078"/>
            </a:solidFill>
            <a:ln w="12700">
              <a:noFill/>
              <a:miter lim="400000"/>
              <a:headEnd/>
              <a:tailEnd/>
            </a:ln>
          </p:spPr>
          <p:txBody>
            <a:bodyPr lIns="85718" tIns="85718" rIns="85718" bIns="85718" anchor="ctr"/>
            <a:lstStyle/>
            <a:p>
              <a:pPr eaLnBrk="1"/>
              <a:endParaRPr lang="ru-RU"/>
            </a:p>
          </p:txBody>
        </p:sp>
        <p:sp>
          <p:nvSpPr>
            <p:cNvPr id="34824" name="Shape 622"/>
            <p:cNvSpPr>
              <a:spLocks noChangeArrowheads="1"/>
            </p:cNvSpPr>
            <p:nvPr/>
          </p:nvSpPr>
          <p:spPr bwMode="auto">
            <a:xfrm>
              <a:off x="-1" y="952500"/>
              <a:ext cx="4621417" cy="640560"/>
            </a:xfrm>
            <a:prstGeom prst="rect">
              <a:avLst/>
            </a:prstGeom>
            <a:solidFill>
              <a:srgbClr val="E43078"/>
            </a:solidFill>
            <a:ln w="12700">
              <a:noFill/>
              <a:miter lim="400000"/>
              <a:headEnd/>
              <a:tailEnd/>
            </a:ln>
          </p:spPr>
          <p:txBody>
            <a:bodyPr lIns="85718" tIns="85718" rIns="85718" bIns="85718" anchor="ctr"/>
            <a:lstStyle/>
            <a:p>
              <a:pPr eaLnBrk="1"/>
              <a:endParaRPr lang="ru-RU"/>
            </a:p>
          </p:txBody>
        </p:sp>
        <p:sp>
          <p:nvSpPr>
            <p:cNvPr id="34825" name="Shape 623"/>
            <p:cNvSpPr>
              <a:spLocks noChangeArrowheads="1"/>
            </p:cNvSpPr>
            <p:nvPr/>
          </p:nvSpPr>
          <p:spPr bwMode="auto">
            <a:xfrm>
              <a:off x="215906" y="-38243"/>
              <a:ext cx="6275559" cy="3126715"/>
            </a:xfrm>
            <a:prstGeom prst="rect">
              <a:avLst/>
            </a:prstGeom>
            <a:noFill/>
            <a:ln w="12700">
              <a:noFill/>
              <a:miter lim="400000"/>
              <a:headEnd/>
              <a:tailEnd/>
            </a:ln>
          </p:spPr>
          <p:txBody>
            <a:bodyPr lIns="85718" tIns="85718" rIns="85718" bIns="85718">
              <a:spAutoFit/>
            </a:bodyPr>
            <a:lstStyle/>
            <a:p>
              <a:pPr defTabSz="914400" eaLnBrk="1"/>
              <a:r>
                <a:rPr lang="ru-RU" b="1" dirty="0">
                  <a:solidFill>
                    <a:srgbClr val="FFFFFF"/>
                  </a:solidFill>
                </a:rPr>
                <a:t>О</a:t>
              </a:r>
              <a:r>
                <a:rPr lang="de-DE" b="1" dirty="0">
                  <a:solidFill>
                    <a:srgbClr val="FFFFFF"/>
                  </a:solidFill>
                </a:rPr>
                <a:t>LGA</a:t>
              </a:r>
              <a:endParaRPr lang="ru-RU" b="1" dirty="0">
                <a:solidFill>
                  <a:srgbClr val="FFFFFF"/>
                </a:solidFill>
              </a:endParaRPr>
            </a:p>
            <a:p>
              <a:pPr defTabSz="914400" eaLnBrk="1"/>
              <a:r>
                <a:rPr lang="de-DE" b="1" dirty="0">
                  <a:solidFill>
                    <a:srgbClr val="FFFFFF"/>
                  </a:solidFill>
                </a:rPr>
                <a:t>VALENTINOVNA PODKHOMUTNIKOVA</a:t>
              </a:r>
              <a:endParaRPr lang="ru-RU" b="1" dirty="0">
                <a:solidFill>
                  <a:srgbClr val="FFFFFF"/>
                </a:solidFill>
              </a:endParaRPr>
            </a:p>
            <a:p>
              <a:pPr defTabSz="914400" eaLnBrk="1"/>
              <a:endParaRPr lang="ru-RU" b="1" dirty="0">
                <a:solidFill>
                  <a:srgbClr val="535353"/>
                </a:solidFill>
              </a:endParaRPr>
            </a:p>
            <a:p>
              <a:pPr defTabSz="914400" eaLnBrk="1"/>
              <a:r>
                <a:rPr lang="de-DE" b="1" dirty="0" smtClean="0">
                  <a:solidFill>
                    <a:srgbClr val="535353"/>
                  </a:solidFill>
                </a:rPr>
                <a:t>Doktorin </a:t>
              </a:r>
              <a:r>
                <a:rPr lang="de-DE" b="1" dirty="0">
                  <a:solidFill>
                    <a:srgbClr val="535353"/>
                  </a:solidFill>
                </a:rPr>
                <a:t>der medizinischen</a:t>
              </a:r>
            </a:p>
            <a:p>
              <a:pPr defTabSz="914400" eaLnBrk="1"/>
              <a:r>
                <a:rPr lang="de-DE" b="1" dirty="0">
                  <a:solidFill>
                    <a:srgbClr val="535353"/>
                  </a:solidFill>
                </a:rPr>
                <a:t>Wissenschaften, Dozentin</a:t>
              </a:r>
              <a:endParaRPr lang="ru-RU" b="1" dirty="0">
                <a:solidFill>
                  <a:srgbClr val="535353"/>
                </a:solidFill>
              </a:endParaRPr>
            </a:p>
          </p:txBody>
        </p:sp>
      </p:gr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85718" tIns="85718" rIns="85718" bIns="85718" numCol="1" spcCol="38100" rtlCol="0" anchor="ctr">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5718" tIns="85718" rIns="85718" bIns="85718" numCol="1" spcCol="38100" rtlCol="0" anchor="t">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85718" tIns="85718" rIns="85718" bIns="85718" numCol="1" spcCol="38100" rtlCol="0" anchor="ctr">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5718" tIns="85718" rIns="85718" bIns="85718" numCol="1" spcCol="38100" rtlCol="0" anchor="t">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1971</Words>
  <Application>Microsoft Office PowerPoint</Application>
  <PresentationFormat>Произвольный</PresentationFormat>
  <Paragraphs>273</Paragraphs>
  <Slides>25</Slides>
  <Notes>20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Arial Black</vt:lpstr>
      <vt:lpstr>Helvetica</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pard</dc:creator>
  <cp:lastModifiedBy>Павлов Павел</cp:lastModifiedBy>
  <cp:revision>49</cp:revision>
  <dcterms:modified xsi:type="dcterms:W3CDTF">2020-04-17T09:00:06Z</dcterms:modified>
</cp:coreProperties>
</file>